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687" r:id="rId5"/>
    <p:sldMasterId id="2147483648" r:id="rId6"/>
  </p:sldMasterIdLst>
  <p:sldIdLst>
    <p:sldId id="258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E94C3-DED2-2F45-BC50-FB812DC9DED1}" v="4" dt="2020-07-29T16:16:5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88113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135313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14400" y="1220789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5DC3-983B-41DB-B056-37EA48AF8BBA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F3AD-C00E-4953-AFDF-5E0068086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84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F832-C087-4153-8863-63BD834EF538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89DFC-CF16-40C3-8F26-2C57AA991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34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3CCD-A3FA-4F02-B885-2EC500CC7E5D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1359E-59C7-498A-8A9C-FAFD47774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6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589088"/>
            <a:ext cx="5384800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1589088"/>
            <a:ext cx="5384800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B89A3-E34D-4AFB-A749-9DF871E5EA73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63BEA-7042-4304-9152-A0DED2AE5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7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777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9F6A-340A-411E-B664-5F348AB50CB5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795BA-D7F3-4A3C-BDFA-B2AA9EF87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01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8BF56-C48E-4C66-8152-05DBEF793D1C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BBE63-9C49-4783-8126-E4F0FE05B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154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320800" y="6488113"/>
            <a:ext cx="108712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7F30-6714-4E7D-8389-A29FA8306391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F21E4-52E9-41E5-8970-124CABFBF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712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" y="0"/>
            <a:ext cx="63373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6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20800" y="6488113"/>
            <a:ext cx="108712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305"/>
            <a:ext cx="5486400" cy="102760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0953" y="180305"/>
            <a:ext cx="5091447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5486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6ED1-CC87-4AE1-8662-D43657B16AF8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B4000-DFE6-4BD0-AAA1-58AFE52AE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97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20800" y="6488113"/>
            <a:ext cx="108712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A922-24A4-4241-9865-E23DBD7C3C7D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D047D-B212-426F-8F51-0A23BB039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649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A230E-3381-4433-AF30-911031973F79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B0E1F-7154-4381-8560-0724F75DC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17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5400000">
            <a:off x="6807200" y="3759200"/>
            <a:ext cx="9144000" cy="1625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50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 rot="5400000">
            <a:off x="-3829049" y="4800600"/>
            <a:ext cx="8153400" cy="50800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3504" y="77788"/>
            <a:ext cx="1459729" cy="6037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134" y="77788"/>
            <a:ext cx="9633277" cy="6037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F2A7-CA9E-4EA7-83E1-0DDF34EB83D8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6CADE-64FB-4CFF-BCFE-B125A46B7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36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777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1133" y="158908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158908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4F53-E398-4831-AE8B-37879C521C3E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D467F-34CC-40BA-8294-F877B96FB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usekeeping - Version B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D1B29-9B95-4239-AA56-426F81CD8365}"/>
              </a:ext>
            </a:extLst>
          </p:cNvPr>
          <p:cNvSpPr txBox="1"/>
          <p:nvPr userDrawn="1"/>
        </p:nvSpPr>
        <p:spPr>
          <a:xfrm>
            <a:off x="2794842" y="623994"/>
            <a:ext cx="6593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spc="300">
                <a:solidFill>
                  <a:schemeClr val="bg1"/>
                </a:solidFill>
                <a:latin typeface="Raleway" panose="020B0503030101060003" pitchFamily="34" charset="0"/>
              </a:rPr>
              <a:t>HOUSEKEEPING</a:t>
            </a:r>
            <a:endParaRPr lang="en-US" sz="6000" b="1" spc="3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Picture 2" descr="Mute speaker">
            <a:extLst>
              <a:ext uri="{FF2B5EF4-FFF2-40B4-BE49-F238E27FC236}">
                <a16:creationId xmlns:a16="http://schemas.microsoft.com/office/drawing/2014/main" id="{F0C0630C-ACDC-4FD2-84F6-5617C69D2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31002" y="2546971"/>
            <a:ext cx="1447800" cy="1447800"/>
          </a:xfrm>
          <a:prstGeom prst="rect">
            <a:avLst/>
          </a:prstGeom>
        </p:spPr>
      </p:pic>
      <p:pic>
        <p:nvPicPr>
          <p:cNvPr id="4" name="Picture 3" descr="Customer review">
            <a:extLst>
              <a:ext uri="{FF2B5EF4-FFF2-40B4-BE49-F238E27FC236}">
                <a16:creationId xmlns:a16="http://schemas.microsoft.com/office/drawing/2014/main" id="{EAF365BA-A607-4460-A3A7-A6A7F63A45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73900" y="2347791"/>
            <a:ext cx="1611082" cy="161108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6401CC-14B6-4707-8AAA-C93B4570A2D6}"/>
              </a:ext>
            </a:extLst>
          </p:cNvPr>
          <p:cNvGrpSpPr/>
          <p:nvPr userDrawn="1"/>
        </p:nvGrpSpPr>
        <p:grpSpPr>
          <a:xfrm>
            <a:off x="5517475" y="2581457"/>
            <a:ext cx="1157050" cy="1170216"/>
            <a:chOff x="8728980" y="2427514"/>
            <a:chExt cx="1440319" cy="157843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A7EF896-0994-4043-81F8-C61297FB2F93}"/>
                </a:ext>
              </a:extLst>
            </p:cNvPr>
            <p:cNvSpPr/>
            <p:nvPr/>
          </p:nvSpPr>
          <p:spPr>
            <a:xfrm rot="5400000">
              <a:off x="9178013" y="3045281"/>
              <a:ext cx="647700" cy="39188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261F77-D79F-475E-ADEE-3CCAFAB0A4F1}"/>
                </a:ext>
              </a:extLst>
            </p:cNvPr>
            <p:cNvSpPr/>
            <p:nvPr/>
          </p:nvSpPr>
          <p:spPr>
            <a:xfrm>
              <a:off x="8991600" y="2438399"/>
              <a:ext cx="906236" cy="1534885"/>
            </a:xfrm>
            <a:prstGeom prst="roundRect">
              <a:avLst>
                <a:gd name="adj" fmla="val 5678"/>
              </a:avLst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967B8F-BC52-4A0E-B383-BDB3859218DB}"/>
                </a:ext>
              </a:extLst>
            </p:cNvPr>
            <p:cNvSpPr/>
            <p:nvPr/>
          </p:nvSpPr>
          <p:spPr>
            <a:xfrm>
              <a:off x="8730340" y="2427514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4D07CB-3C86-4938-9559-C5D0C373A8C6}"/>
                </a:ext>
              </a:extLst>
            </p:cNvPr>
            <p:cNvSpPr/>
            <p:nvPr/>
          </p:nvSpPr>
          <p:spPr>
            <a:xfrm>
              <a:off x="8730341" y="2764972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A48363-33D5-41A5-9F4E-8E7A850A2496}"/>
                </a:ext>
              </a:extLst>
            </p:cNvPr>
            <p:cNvSpPr/>
            <p:nvPr/>
          </p:nvSpPr>
          <p:spPr>
            <a:xfrm>
              <a:off x="8730340" y="3102430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CAD6A9-D890-487C-ADE4-24467739C692}"/>
                </a:ext>
              </a:extLst>
            </p:cNvPr>
            <p:cNvSpPr/>
            <p:nvPr/>
          </p:nvSpPr>
          <p:spPr>
            <a:xfrm>
              <a:off x="8730340" y="3450774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34CB34-AE2B-4368-A7C3-6C485090CB47}"/>
                </a:ext>
              </a:extLst>
            </p:cNvPr>
            <p:cNvSpPr/>
            <p:nvPr/>
          </p:nvSpPr>
          <p:spPr>
            <a:xfrm>
              <a:off x="8728980" y="3788232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117C0-9505-4C89-8634-A0BCCECA821D}"/>
                </a:ext>
              </a:extLst>
            </p:cNvPr>
            <p:cNvSpPr/>
            <p:nvPr/>
          </p:nvSpPr>
          <p:spPr>
            <a:xfrm>
              <a:off x="10038669" y="2427514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AECB87-1471-4F78-8955-BE158D542CF7}"/>
                </a:ext>
              </a:extLst>
            </p:cNvPr>
            <p:cNvSpPr/>
            <p:nvPr/>
          </p:nvSpPr>
          <p:spPr>
            <a:xfrm>
              <a:off x="10038670" y="2764972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BEC216-C0F5-4980-8E43-5C84B4BBDE9D}"/>
                </a:ext>
              </a:extLst>
            </p:cNvPr>
            <p:cNvSpPr/>
            <p:nvPr/>
          </p:nvSpPr>
          <p:spPr>
            <a:xfrm>
              <a:off x="10038669" y="3102430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E951E0-F96C-445C-BB7D-AEAA369D907B}"/>
                </a:ext>
              </a:extLst>
            </p:cNvPr>
            <p:cNvSpPr/>
            <p:nvPr/>
          </p:nvSpPr>
          <p:spPr>
            <a:xfrm>
              <a:off x="10038669" y="3450774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E42066-21B5-4099-8D73-5B14C659A7B6}"/>
                </a:ext>
              </a:extLst>
            </p:cNvPr>
            <p:cNvSpPr/>
            <p:nvPr/>
          </p:nvSpPr>
          <p:spPr>
            <a:xfrm>
              <a:off x="10037309" y="3788232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0A8724B-3D3F-43A5-AFD6-B1EB36C4BED7}"/>
              </a:ext>
            </a:extLst>
          </p:cNvPr>
          <p:cNvSpPr txBox="1"/>
          <p:nvPr userDrawn="1"/>
        </p:nvSpPr>
        <p:spPr>
          <a:xfrm>
            <a:off x="1485900" y="440620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de-DE" sz="240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remain on </a:t>
            </a:r>
            <a:r>
              <a:rPr lang="de-DE" sz="2400" b="1" u="sng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mute</a:t>
            </a:r>
            <a:r>
              <a:rPr lang="de-DE" sz="240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when not speaking</a:t>
            </a:r>
            <a:endParaRPr lang="en-US" sz="2400" b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681F4E-4DC4-461A-95C5-BE3AFBACA20D}"/>
              </a:ext>
            </a:extLst>
          </p:cNvPr>
          <p:cNvSpPr txBox="1"/>
          <p:nvPr userDrawn="1"/>
        </p:nvSpPr>
        <p:spPr>
          <a:xfrm>
            <a:off x="8683400" y="4411448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enter questions in the </a:t>
            </a:r>
            <a:r>
              <a:rPr lang="de-DE" sz="2400" b="1" u="sng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chatbox</a:t>
            </a:r>
            <a:r>
              <a:rPr lang="de-DE"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400" b="0">
              <a:solidFill>
                <a:schemeClr val="accent6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2FD8E7-2E1A-4C8A-9AF5-922432184CA3}"/>
              </a:ext>
            </a:extLst>
          </p:cNvPr>
          <p:cNvSpPr txBox="1"/>
          <p:nvPr userDrawn="1"/>
        </p:nvSpPr>
        <p:spPr>
          <a:xfrm>
            <a:off x="5033454" y="443457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You‘ll receive a </a:t>
            </a:r>
            <a:r>
              <a:rPr lang="de-DE" sz="2400" b="1" u="sng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recording</a:t>
            </a:r>
            <a:r>
              <a:rPr lang="de-DE" sz="2400" b="0" u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webinar</a:t>
            </a:r>
            <a:endParaRPr lang="en-US" sz="2400" b="0" u="none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5EA026-B54A-49EE-9600-748FA9F6D1CF}"/>
              </a:ext>
            </a:extLst>
          </p:cNvPr>
          <p:cNvSpPr/>
          <p:nvPr userDrawn="1"/>
        </p:nvSpPr>
        <p:spPr>
          <a:xfrm>
            <a:off x="2894542" y="1554633"/>
            <a:ext cx="6337599" cy="152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8C26-6E4F-4E04-8D5C-C1CABC8B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2B8A0-4179-4473-82EF-9928F7505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A799E-B221-403E-B9D1-879B754F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7466-34C5-4861-BFB8-C535BFCA627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03C0-AFDF-4D92-B250-11239274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434E9-69A0-49FC-B1A1-3A0E9C39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460-FD28-4D10-A7D0-0519CD7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9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027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4"/>
          <p:cNvSpPr>
            <a:spLocks noChangeArrowheads="1"/>
          </p:cNvSpPr>
          <p:nvPr userDrawn="1"/>
        </p:nvSpPr>
        <p:spPr bwMode="auto">
          <a:xfrm>
            <a:off x="1320800" y="6488113"/>
            <a:ext cx="108712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133" y="158908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D07A6C4C-B103-47DC-854A-616A3B06F57A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978ACA5-2BCD-418B-A588-5C7A92A32B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777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529" r:id="rId7"/>
    <p:sldLayoutId id="2147484530" r:id="rId8"/>
    <p:sldLayoutId id="2147484531" r:id="rId9"/>
    <p:sldLayoutId id="2147484491" r:id="rId10"/>
    <p:sldLayoutId id="2147484532" r:id="rId11"/>
    <p:sldLayoutId id="2147484492" r:id="rId12"/>
    <p:sldLayoutId id="21474846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24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12A53-3C9D-4898-BB92-F7EC26B5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08C15-998E-43B9-A047-F786EE885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A381B-E7C4-4B1A-A0B5-DF8A35F4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7466-34C5-4861-BFB8-C535BFCA627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DED7E-623D-4256-B6EE-EFADC4AE6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C6B4-B37C-4182-8579-CB02B9A4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4460-FD28-4D10-A7D0-0519CD7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3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cssoorg-my.sharepoint.com/:v:/g/personal/jasmine_estes_ccsso_org/EZ9j785cyIZJsr3skm4tWDMBiMWxxAKU2N1qsj4SYZ1pOg?e=4%3aLM8pvx&amp;at=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batha rosproy">
            <a:extLst>
              <a:ext uri="{FF2B5EF4-FFF2-40B4-BE49-F238E27FC236}">
                <a16:creationId xmlns:a16="http://schemas.microsoft.com/office/drawing/2014/main" id="{021D8A7F-12C2-4E0C-AF3B-E1AA5125F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7" r="9091" b="6592"/>
          <a:stretch/>
        </p:blipFill>
        <p:spPr bwMode="auto">
          <a:xfrm>
            <a:off x="-2333" y="-200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A5FFE-F030-400B-8312-89230507A9F7}"/>
              </a:ext>
            </a:extLst>
          </p:cNvPr>
          <p:cNvSpPr/>
          <p:nvPr/>
        </p:nvSpPr>
        <p:spPr>
          <a:xfrm>
            <a:off x="154396" y="2088091"/>
            <a:ext cx="4665486" cy="141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 Tabatha Rosproy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5341D-80F3-4B3A-A720-08BAB3701A78}"/>
              </a:ext>
            </a:extLst>
          </p:cNvPr>
          <p:cNvSpPr txBox="1"/>
          <p:nvPr/>
        </p:nvSpPr>
        <p:spPr bwMode="auto">
          <a:xfrm>
            <a:off x="757240" y="3078404"/>
            <a:ext cx="4062642" cy="2754086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Teacher of the Year 2020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37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2845-4345-40CD-A725-86A90590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28098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Tabatha's Platforms as 2020 NTOY</a:t>
            </a:r>
            <a:br>
              <a:rPr lang="en-US"/>
            </a:br>
            <a:endParaRPr lang="en-US"/>
          </a:p>
        </p:txBody>
      </p:sp>
      <p:pic>
        <p:nvPicPr>
          <p:cNvPr id="6" name="Content Placeholder 5" descr="Venn diagram">
            <a:extLst>
              <a:ext uri="{FF2B5EF4-FFF2-40B4-BE49-F238E27FC236}">
                <a16:creationId xmlns:a16="http://schemas.microsoft.com/office/drawing/2014/main" id="{14E60767-D36F-41F2-8857-714B0E81DF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552" y="1589088"/>
            <a:ext cx="4525962" cy="45259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B925F-AC88-4D34-90C8-56BC69E89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3" y="1589088"/>
            <a:ext cx="5384800" cy="4525962"/>
          </a:xfrm>
        </p:spPr>
        <p:txBody>
          <a:bodyPr wrap="square" anchor="t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>
                <a:solidFill>
                  <a:srgbClr val="008BB0"/>
                </a:solidFill>
              </a:rPr>
              <a:t>Making Early Childhood Education a Part of Every Child's Story</a:t>
            </a:r>
          </a:p>
          <a:p>
            <a:pPr marL="457200" lvl="0" indent="-457200">
              <a:buFont typeface="+mj-lt"/>
              <a:buAutoNum type="arabicPeriod"/>
            </a:pPr>
            <a:endParaRPr lang="en-US">
              <a:solidFill>
                <a:srgbClr val="008BB0"/>
              </a:solidFill>
            </a:endParaRPr>
          </a:p>
          <a:p>
            <a:pPr marL="457200" indent="-457200">
              <a:buAutoNum type="arabicPeriod"/>
            </a:pPr>
            <a:r>
              <a:rPr lang="en-US">
                <a:solidFill>
                  <a:srgbClr val="008BB0"/>
                </a:solidFill>
                <a:ea typeface="ＭＳ Ｐゴシック"/>
              </a:rPr>
              <a:t>Providing Social-Emotional Education and Fostering Community Connections with Students at Every Age</a:t>
            </a:r>
            <a:endParaRPr lang="en-US">
              <a:solidFill>
                <a:srgbClr val="008BB0"/>
              </a:solidFill>
              <a:ea typeface="ＭＳ Ｐゴシック"/>
              <a:cs typeface="+mn-lt"/>
            </a:endParaRPr>
          </a:p>
          <a:p>
            <a:pPr marL="457200" lvl="0" indent="-457200">
              <a:buFont typeface="+mj-lt"/>
              <a:buAutoNum type="arabicPeriod"/>
            </a:pPr>
            <a:endParaRPr lang="en-US">
              <a:solidFill>
                <a:srgbClr val="008BB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>
                <a:solidFill>
                  <a:srgbClr val="008BB0"/>
                </a:solidFill>
              </a:rPr>
              <a:t>Elevating Teacher Voice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8A9689-B936-4FEF-A8F0-79FE9A91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4B056B"/>
      </a:accent2>
      <a:accent3>
        <a:srgbClr val="FFFFFF"/>
      </a:accent3>
      <a:accent4>
        <a:srgbClr val="000000"/>
      </a:accent4>
      <a:accent5>
        <a:srgbClr val="DAEDEF"/>
      </a:accent5>
      <a:accent6>
        <a:srgbClr val="430460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8CEA15B0D9C4ABAF6645888780B69" ma:contentTypeVersion="13" ma:contentTypeDescription="Create a new document." ma:contentTypeScope="" ma:versionID="70184ca8407921943b5e7c5b9c5d43a7">
  <xsd:schema xmlns:xsd="http://www.w3.org/2001/XMLSchema" xmlns:xs="http://www.w3.org/2001/XMLSchema" xmlns:p="http://schemas.microsoft.com/office/2006/metadata/properties" xmlns:ns2="3bc9279c-fece-4f8a-b9f6-4e12eb94a1e6" xmlns:ns3="c3e2ef47-c910-4913-a183-217dee2be5b7" targetNamespace="http://schemas.microsoft.com/office/2006/metadata/properties" ma:root="true" ma:fieldsID="610820b9fd6783fa4a12b9d4177c54a6" ns2:_="" ns3:_="">
    <xsd:import namespace="3bc9279c-fece-4f8a-b9f6-4e12eb94a1e6"/>
    <xsd:import namespace="c3e2ef47-c910-4913-a183-217dee2be5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9279c-fece-4f8a-b9f6-4e12eb94a1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2ef47-c910-4913-a183-217dee2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0B90D8-96B0-48D5-8DEC-5FF8443E2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9279c-fece-4f8a-b9f6-4e12eb94a1e6"/>
    <ds:schemaRef ds:uri="c3e2ef47-c910-4913-a183-217dee2be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A99A74-6B09-434B-86F5-24536A43B6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430CF2-C431-4932-8512-43BECF4522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41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Open Sans</vt:lpstr>
      <vt:lpstr>Raleway</vt:lpstr>
      <vt:lpstr>Wingdings</vt:lpstr>
      <vt:lpstr>office theme</vt:lpstr>
      <vt:lpstr>Custom Design</vt:lpstr>
      <vt:lpstr>Office Theme</vt:lpstr>
      <vt:lpstr>PowerPoint Presentation</vt:lpstr>
      <vt:lpstr>Tabatha's Platforms as 2020 NTOY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Lesko</dc:creator>
  <cp:lastModifiedBy>Tiffany Ferrette</cp:lastModifiedBy>
  <cp:revision>6</cp:revision>
  <dcterms:created xsi:type="dcterms:W3CDTF">2020-07-29T16:16:12Z</dcterms:created>
  <dcterms:modified xsi:type="dcterms:W3CDTF">2020-09-17T16:28:31Z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0x01010066A8CEA15B0D9C4ABAF6645888780B69</vt:lpwstr>
  </property>
</Properties>
</file>