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9"/>
  </p:notesMasterIdLst>
  <p:sldIdLst>
    <p:sldId id="256" r:id="rId2"/>
    <p:sldId id="257" r:id="rId3"/>
    <p:sldId id="367" r:id="rId4"/>
    <p:sldId id="258" r:id="rId5"/>
    <p:sldId id="292" r:id="rId6"/>
    <p:sldId id="293" r:id="rId7"/>
    <p:sldId id="351" r:id="rId8"/>
    <p:sldId id="356" r:id="rId9"/>
    <p:sldId id="355" r:id="rId10"/>
    <p:sldId id="354" r:id="rId11"/>
    <p:sldId id="353" r:id="rId12"/>
    <p:sldId id="352" r:id="rId13"/>
    <p:sldId id="294" r:id="rId14"/>
    <p:sldId id="369" r:id="rId15"/>
    <p:sldId id="345" r:id="rId16"/>
    <p:sldId id="370" r:id="rId17"/>
    <p:sldId id="364" r:id="rId18"/>
    <p:sldId id="374" r:id="rId19"/>
    <p:sldId id="297" r:id="rId20"/>
    <p:sldId id="288" r:id="rId21"/>
    <p:sldId id="357" r:id="rId22"/>
    <p:sldId id="363" r:id="rId23"/>
    <p:sldId id="362" r:id="rId24"/>
    <p:sldId id="361" r:id="rId25"/>
    <p:sldId id="360" r:id="rId26"/>
    <p:sldId id="359" r:id="rId27"/>
    <p:sldId id="358" r:id="rId28"/>
    <p:sldId id="378" r:id="rId29"/>
    <p:sldId id="262" r:id="rId30"/>
    <p:sldId id="267" r:id="rId31"/>
    <p:sldId id="266" r:id="rId32"/>
    <p:sldId id="265" r:id="rId33"/>
    <p:sldId id="269" r:id="rId34"/>
    <p:sldId id="377" r:id="rId35"/>
    <p:sldId id="373" r:id="rId36"/>
    <p:sldId id="379" r:id="rId37"/>
    <p:sldId id="375" r:id="rId38"/>
    <p:sldId id="308" r:id="rId39"/>
    <p:sldId id="300" r:id="rId40"/>
    <p:sldId id="303" r:id="rId41"/>
    <p:sldId id="380" r:id="rId42"/>
    <p:sldId id="372" r:id="rId43"/>
    <p:sldId id="311" r:id="rId44"/>
    <p:sldId id="365" r:id="rId45"/>
    <p:sldId id="368" r:id="rId46"/>
    <p:sldId id="341" r:id="rId47"/>
    <p:sldId id="37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1530573624072"/>
          <c:y val="2.1740172447040025E-2"/>
          <c:w val="0.66798469426375928"/>
          <c:h val="0.97825995296243085"/>
        </c:manualLayout>
      </c:layout>
      <c:barChart>
        <c:barDir val="bar"/>
        <c:grouping val="percentStacked"/>
        <c:varyColors val="0"/>
        <c:ser>
          <c:idx val="0"/>
          <c:order val="0"/>
          <c:tx>
            <c:strRef>
              <c:f>Sheet1!$B$1</c:f>
              <c:strCache>
                <c:ptCount val="1"/>
                <c:pt idx="0">
                  <c:v>Do not have in place</c:v>
                </c:pt>
              </c:strCache>
            </c:strRef>
          </c:tx>
          <c:spPr>
            <a:solidFill>
              <a:schemeClr val="bg1">
                <a:lumMod val="75000"/>
              </a:schemeClr>
            </a:solidFill>
            <a:ln>
              <a:solidFill>
                <a:schemeClr val="bg1"/>
              </a:solidFill>
            </a:ln>
            <a:effectLst/>
          </c:spPr>
          <c:invertIfNegative val="0"/>
          <c:dPt>
            <c:idx val="0"/>
            <c:invertIfNegative val="0"/>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1-E553-41D8-8CAC-59F60430824D}"/>
              </c:ext>
            </c:extLst>
          </c:dPt>
          <c:dPt>
            <c:idx val="1"/>
            <c:invertIfNegative val="0"/>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3-E553-41D8-8CAC-59F60430824D}"/>
              </c:ext>
            </c:extLst>
          </c:dPt>
          <c:dPt>
            <c:idx val="3"/>
            <c:invertIfNegative val="0"/>
            <c:bubble3D val="0"/>
            <c:spPr>
              <a:solidFill>
                <a:schemeClr val="bg1">
                  <a:lumMod val="75000"/>
                </a:schemeClr>
              </a:solidFill>
              <a:ln>
                <a:solidFill>
                  <a:schemeClr val="bg1"/>
                </a:solidFill>
              </a:ln>
              <a:effectLst/>
            </c:spPr>
            <c:extLst>
              <c:ext xmlns:c16="http://schemas.microsoft.com/office/drawing/2014/chart" uri="{C3380CC4-5D6E-409C-BE32-E72D297353CC}">
                <c16:uniqueId val="{00000005-E553-41D8-8CAC-59F60430824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Receiving and using emergency funding</c:v>
                </c:pt>
                <c:pt idx="1">
                  <c:v>Reducing the time required to contract for or procure necessary goods and services</c:v>
                </c:pt>
                <c:pt idx="2">
                  <c:v>Allocating financial resources to pay for staff during an emergency</c:v>
                </c:pt>
                <c:pt idx="3">
                  <c:v>Reducing the time required to hire staff or reassign existing staff</c:v>
                </c:pt>
              </c:strCache>
            </c:strRef>
          </c:cat>
          <c:val>
            <c:numRef>
              <c:f>Sheet1!$B$2:$B$5</c:f>
              <c:numCache>
                <c:formatCode>0%</c:formatCode>
                <c:ptCount val="4"/>
                <c:pt idx="0">
                  <c:v>9.5644900000000005E-2</c:v>
                </c:pt>
                <c:pt idx="1">
                  <c:v>0.17762839999999999</c:v>
                </c:pt>
                <c:pt idx="2">
                  <c:v>0.18861900000000001</c:v>
                </c:pt>
                <c:pt idx="3">
                  <c:v>0.27249299999999999</c:v>
                </c:pt>
              </c:numCache>
            </c:numRef>
          </c:val>
          <c:extLst>
            <c:ext xmlns:c16="http://schemas.microsoft.com/office/drawing/2014/chart" uri="{C3380CC4-5D6E-409C-BE32-E72D297353CC}">
              <c16:uniqueId val="{00000006-E553-41D8-8CAC-59F60430824D}"/>
            </c:ext>
          </c:extLst>
        </c:ser>
        <c:ser>
          <c:idx val="4"/>
          <c:order val="1"/>
          <c:tx>
            <c:strRef>
              <c:f>Sheet1!$C$1</c:f>
              <c:strCache>
                <c:ptCount val="1"/>
                <c:pt idx="0">
                  <c:v>Informally in place</c:v>
                </c:pt>
              </c:strCache>
            </c:strRef>
          </c:tx>
          <c:spPr>
            <a:solidFill>
              <a:schemeClr val="accent1"/>
            </a:solidFill>
            <a:ln>
              <a:solidFill>
                <a:schemeClr val="bg1"/>
              </a:solidFill>
            </a:ln>
            <a:effectLst/>
          </c:spPr>
          <c:invertIfNegative val="0"/>
          <c:dPt>
            <c:idx val="0"/>
            <c:invertIfNegative val="0"/>
            <c:bubble3D val="0"/>
            <c:spPr>
              <a:solidFill>
                <a:schemeClr val="accent1"/>
              </a:solidFill>
              <a:ln>
                <a:solidFill>
                  <a:schemeClr val="bg1"/>
                </a:solidFill>
              </a:ln>
              <a:effectLst/>
            </c:spPr>
            <c:extLst>
              <c:ext xmlns:c16="http://schemas.microsoft.com/office/drawing/2014/chart" uri="{C3380CC4-5D6E-409C-BE32-E72D297353CC}">
                <c16:uniqueId val="{00000008-E553-41D8-8CAC-59F60430824D}"/>
              </c:ext>
            </c:extLst>
          </c:dPt>
          <c:dPt>
            <c:idx val="1"/>
            <c:invertIfNegative val="0"/>
            <c:bubble3D val="0"/>
            <c:spPr>
              <a:solidFill>
                <a:schemeClr val="accent1"/>
              </a:solidFill>
              <a:ln>
                <a:solidFill>
                  <a:schemeClr val="bg1"/>
                </a:solidFill>
              </a:ln>
              <a:effectLst/>
            </c:spPr>
            <c:extLst>
              <c:ext xmlns:c16="http://schemas.microsoft.com/office/drawing/2014/chart" uri="{C3380CC4-5D6E-409C-BE32-E72D297353CC}">
                <c16:uniqueId val="{0000000A-E553-41D8-8CAC-59F60430824D}"/>
              </c:ext>
            </c:extLst>
          </c:dPt>
          <c:dPt>
            <c:idx val="3"/>
            <c:invertIfNegative val="0"/>
            <c:bubble3D val="0"/>
            <c:spPr>
              <a:solidFill>
                <a:schemeClr val="accent1"/>
              </a:solidFill>
              <a:ln>
                <a:solidFill>
                  <a:schemeClr val="bg1"/>
                </a:solidFill>
              </a:ln>
              <a:effectLst/>
            </c:spPr>
            <c:extLst>
              <c:ext xmlns:c16="http://schemas.microsoft.com/office/drawing/2014/chart" uri="{C3380CC4-5D6E-409C-BE32-E72D297353CC}">
                <c16:uniqueId val="{0000000C-E553-41D8-8CAC-59F60430824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Receiving and using emergency funding</c:v>
                </c:pt>
                <c:pt idx="1">
                  <c:v>Reducing the time required to contract for or procure necessary goods and services</c:v>
                </c:pt>
                <c:pt idx="2">
                  <c:v>Allocating financial resources to pay for staff during an emergency</c:v>
                </c:pt>
                <c:pt idx="3">
                  <c:v>Reducing the time required to hire staff or reassign existing staff</c:v>
                </c:pt>
              </c:strCache>
            </c:strRef>
          </c:cat>
          <c:val>
            <c:numRef>
              <c:f>Sheet1!$C$2:$C$5</c:f>
              <c:numCache>
                <c:formatCode>0%</c:formatCode>
                <c:ptCount val="4"/>
                <c:pt idx="0">
                  <c:v>0.45047959999999998</c:v>
                </c:pt>
                <c:pt idx="1">
                  <c:v>0.38852140000000002</c:v>
                </c:pt>
                <c:pt idx="2">
                  <c:v>0.42166809999999999</c:v>
                </c:pt>
                <c:pt idx="3">
                  <c:v>0.39496999999999999</c:v>
                </c:pt>
              </c:numCache>
            </c:numRef>
          </c:val>
          <c:extLst>
            <c:ext xmlns:c16="http://schemas.microsoft.com/office/drawing/2014/chart" uri="{C3380CC4-5D6E-409C-BE32-E72D297353CC}">
              <c16:uniqueId val="{0000000D-E553-41D8-8CAC-59F60430824D}"/>
            </c:ext>
          </c:extLst>
        </c:ser>
        <c:ser>
          <c:idx val="6"/>
          <c:order val="2"/>
          <c:tx>
            <c:strRef>
              <c:f>Sheet1!$D$1</c:f>
              <c:strCache>
                <c:ptCount val="1"/>
                <c:pt idx="0">
                  <c:v>Formally in place</c:v>
                </c:pt>
              </c:strCache>
            </c:strRef>
          </c:tx>
          <c:spPr>
            <a:solidFill>
              <a:srgbClr val="BD582C"/>
            </a:solidFill>
            <a:ln>
              <a:solidFill>
                <a:schemeClr val="bg1"/>
              </a:solidFill>
            </a:ln>
            <a:effectLst/>
          </c:spPr>
          <c:invertIfNegative val="0"/>
          <c:dPt>
            <c:idx val="0"/>
            <c:invertIfNegative val="0"/>
            <c:bubble3D val="0"/>
            <c:spPr>
              <a:solidFill>
                <a:srgbClr val="BD582C"/>
              </a:solidFill>
              <a:ln>
                <a:solidFill>
                  <a:schemeClr val="bg1"/>
                </a:solidFill>
              </a:ln>
              <a:effectLst/>
            </c:spPr>
            <c:extLst>
              <c:ext xmlns:c16="http://schemas.microsoft.com/office/drawing/2014/chart" uri="{C3380CC4-5D6E-409C-BE32-E72D297353CC}">
                <c16:uniqueId val="{0000000F-E553-41D8-8CAC-59F60430824D}"/>
              </c:ext>
            </c:extLst>
          </c:dPt>
          <c:dPt>
            <c:idx val="1"/>
            <c:invertIfNegative val="0"/>
            <c:bubble3D val="0"/>
            <c:spPr>
              <a:solidFill>
                <a:srgbClr val="BD582C"/>
              </a:solidFill>
              <a:ln>
                <a:solidFill>
                  <a:schemeClr val="bg1"/>
                </a:solidFill>
              </a:ln>
              <a:effectLst/>
            </c:spPr>
            <c:extLst>
              <c:ext xmlns:c16="http://schemas.microsoft.com/office/drawing/2014/chart" uri="{C3380CC4-5D6E-409C-BE32-E72D297353CC}">
                <c16:uniqueId val="{00000011-E553-41D8-8CAC-59F60430824D}"/>
              </c:ext>
            </c:extLst>
          </c:dPt>
          <c:dPt>
            <c:idx val="3"/>
            <c:invertIfNegative val="0"/>
            <c:bubble3D val="0"/>
            <c:spPr>
              <a:solidFill>
                <a:srgbClr val="BD582C"/>
              </a:solidFill>
              <a:ln>
                <a:solidFill>
                  <a:schemeClr val="bg1"/>
                </a:solidFill>
              </a:ln>
              <a:effectLst/>
            </c:spPr>
            <c:extLst>
              <c:ext xmlns:c16="http://schemas.microsoft.com/office/drawing/2014/chart" uri="{C3380CC4-5D6E-409C-BE32-E72D297353CC}">
                <c16:uniqueId val="{00000013-E553-41D8-8CAC-59F60430824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Receiving and using emergency funding</c:v>
                </c:pt>
                <c:pt idx="1">
                  <c:v>Reducing the time required to contract for or procure necessary goods and services</c:v>
                </c:pt>
                <c:pt idx="2">
                  <c:v>Allocating financial resources to pay for staff during an emergency</c:v>
                </c:pt>
                <c:pt idx="3">
                  <c:v>Reducing the time required to hire staff or reassign existing staff</c:v>
                </c:pt>
              </c:strCache>
            </c:strRef>
          </c:cat>
          <c:val>
            <c:numRef>
              <c:f>Sheet1!$D$2:$D$5</c:f>
              <c:numCache>
                <c:formatCode>0%</c:formatCode>
                <c:ptCount val="4"/>
                <c:pt idx="0">
                  <c:v>0.45387549999999999</c:v>
                </c:pt>
                <c:pt idx="1">
                  <c:v>0.43385020000000002</c:v>
                </c:pt>
                <c:pt idx="2">
                  <c:v>0.38971289999999997</c:v>
                </c:pt>
                <c:pt idx="3">
                  <c:v>0.33253700000000003</c:v>
                </c:pt>
              </c:numCache>
            </c:numRef>
          </c:val>
          <c:extLst>
            <c:ext xmlns:c16="http://schemas.microsoft.com/office/drawing/2014/chart" uri="{C3380CC4-5D6E-409C-BE32-E72D297353CC}">
              <c16:uniqueId val="{00000014-E553-41D8-8CAC-59F60430824D}"/>
            </c:ext>
          </c:extLst>
        </c:ser>
        <c:dLbls>
          <c:dLblPos val="ctr"/>
          <c:showLegendKey val="0"/>
          <c:showVal val="1"/>
          <c:showCatName val="0"/>
          <c:showSerName val="0"/>
          <c:showPercent val="0"/>
          <c:showBubbleSize val="0"/>
        </c:dLbls>
        <c:gapWidth val="50"/>
        <c:overlap val="100"/>
        <c:axId val="495815664"/>
        <c:axId val="495814096"/>
      </c:barChart>
      <c:catAx>
        <c:axId val="4958156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5814096"/>
        <c:crosses val="autoZero"/>
        <c:auto val="1"/>
        <c:lblAlgn val="ctr"/>
        <c:lblOffset val="100"/>
        <c:noMultiLvlLbl val="0"/>
      </c:catAx>
      <c:valAx>
        <c:axId val="495814096"/>
        <c:scaling>
          <c:orientation val="minMax"/>
          <c:max val="1.05"/>
          <c:min val="0"/>
        </c:scaling>
        <c:delete val="1"/>
        <c:axPos val="b"/>
        <c:numFmt formatCode="0%" sourceLinked="1"/>
        <c:majorTickMark val="out"/>
        <c:minorTickMark val="none"/>
        <c:tickLblPos val="nextTo"/>
        <c:crossAx val="4958156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hyperlink" Target="http://www.toolbox.naccho.org/"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39.xml.rels><?xml version="1.0" encoding="UTF-8" standalone="yes"?>
<Relationships xmlns="http://schemas.openxmlformats.org/package/2006/relationships"><Relationship Id="rId8" Type="http://schemas.openxmlformats.org/officeDocument/2006/relationships/hyperlink" Target="http://toolbox.naccho.org/pages/index.html" TargetMode="External"/><Relationship Id="rId3" Type="http://schemas.openxmlformats.org/officeDocument/2006/relationships/hyperlink" Target="https://www.naccho.org/programs/public-health-preparedness/systems-preparedness/administrative-preparedness-legal-guidebook" TargetMode="External"/><Relationship Id="rId7" Type="http://schemas.openxmlformats.org/officeDocument/2006/relationships/hyperlink" Target="https://www.naccho.org/programs/public-health-preparedness/systems-preparedness/administrative-preparedness-exercise-guide" TargetMode="External"/><Relationship Id="rId2" Type="http://schemas.openxmlformats.org/officeDocument/2006/relationships/hyperlink" Target="http://toolbox.naccho.org/pages/tool-view.html?id=5242" TargetMode="External"/><Relationship Id="rId1" Type="http://schemas.openxmlformats.org/officeDocument/2006/relationships/hyperlink" Target="http://toolbox.naccho.org/pages/tool-view.html?id=5241" TargetMode="External"/><Relationship Id="rId6" Type="http://schemas.openxmlformats.org/officeDocument/2006/relationships/hyperlink" Target="http://toolbox.naccho.org/pages/tool-view.html?id=5240" TargetMode="External"/><Relationship Id="rId5" Type="http://schemas.openxmlformats.org/officeDocument/2006/relationships/hyperlink" Target="http://toolbox.naccho.org/pages/tool-view.html?id=5239" TargetMode="External"/><Relationship Id="rId4" Type="http://schemas.openxmlformats.org/officeDocument/2006/relationships/hyperlink" Target="http://www.naccho.org/" TargetMode="External"/></Relationships>
</file>

<file path=ppt/diagrams/_rels/drawing14.xml.rels><?xml version="1.0" encoding="UTF-8" standalone="yes"?>
<Relationships xmlns="http://schemas.openxmlformats.org/package/2006/relationships"><Relationship Id="rId2" Type="http://schemas.openxmlformats.org/officeDocument/2006/relationships/hyperlink" Target="http://www.toolbox.naccho.org/" TargetMode="External"/><Relationship Id="rId1" Type="http://schemas.openxmlformats.org/officeDocument/2006/relationships/image" Target="../media/image6.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39.xml.rels><?xml version="1.0" encoding="UTF-8" standalone="yes"?>
<Relationships xmlns="http://schemas.openxmlformats.org/package/2006/relationships"><Relationship Id="rId8" Type="http://schemas.openxmlformats.org/officeDocument/2006/relationships/hyperlink" Target="http://toolbox.naccho.org/pages/tool-view.html?id=5240" TargetMode="External"/><Relationship Id="rId3" Type="http://schemas.openxmlformats.org/officeDocument/2006/relationships/hyperlink" Target="https://www.naccho.org/programs/public-health-preparedness/systems-preparedness/administrative-preparedness-exercise-guide" TargetMode="External"/><Relationship Id="rId7" Type="http://schemas.openxmlformats.org/officeDocument/2006/relationships/hyperlink" Target="http://toolbox.naccho.org/pages/tool-view.html?id=5242" TargetMode="External"/><Relationship Id="rId2" Type="http://schemas.openxmlformats.org/officeDocument/2006/relationships/hyperlink" Target="http://www.naccho.org/" TargetMode="External"/><Relationship Id="rId1" Type="http://schemas.openxmlformats.org/officeDocument/2006/relationships/hyperlink" Target="https://www.naccho.org/programs/public-health-preparedness/systems-preparedness/administrative-preparedness-legal-guidebook" TargetMode="External"/><Relationship Id="rId6" Type="http://schemas.openxmlformats.org/officeDocument/2006/relationships/hyperlink" Target="http://toolbox.naccho.org/pages/tool-view.html?id=5241" TargetMode="External"/><Relationship Id="rId5" Type="http://schemas.openxmlformats.org/officeDocument/2006/relationships/hyperlink" Target="http://toolbox.naccho.org/pages/tool-view.html?id=5239" TargetMode="External"/><Relationship Id="rId4" Type="http://schemas.openxmlformats.org/officeDocument/2006/relationships/hyperlink" Target="http://toolbox.naccho.org/pages/index.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052EA-CB30-408E-9038-E9CA616A4C9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EC2FE8E-B04C-4C49-80A1-EF1552782779}">
      <dgm:prSet phldrT="[Text]"/>
      <dgm:spPr>
        <a:solidFill>
          <a:srgbClr val="92D050"/>
        </a:solidFill>
      </dgm:spPr>
      <dgm:t>
        <a:bodyPr/>
        <a:lstStyle/>
        <a:p>
          <a:r>
            <a:rPr lang="en-US" dirty="0"/>
            <a:t>Introduction to Administrative Preparedness</a:t>
          </a:r>
        </a:p>
      </dgm:t>
    </dgm:pt>
    <dgm:pt modelId="{0DD008D5-5F8B-4DBA-9141-7624B6BF8002}" type="parTrans" cxnId="{EE0F3A8B-1A0B-4738-BD78-2A9D0E3DA91D}">
      <dgm:prSet/>
      <dgm:spPr/>
      <dgm:t>
        <a:bodyPr/>
        <a:lstStyle/>
        <a:p>
          <a:endParaRPr lang="en-US"/>
        </a:p>
      </dgm:t>
    </dgm:pt>
    <dgm:pt modelId="{5D41BBC8-A9CC-4E6B-80C4-5A198F8A7C57}" type="sibTrans" cxnId="{EE0F3A8B-1A0B-4738-BD78-2A9D0E3DA91D}">
      <dgm:prSet/>
      <dgm:spPr/>
      <dgm:t>
        <a:bodyPr/>
        <a:lstStyle/>
        <a:p>
          <a:endParaRPr lang="en-US"/>
        </a:p>
      </dgm:t>
    </dgm:pt>
    <dgm:pt modelId="{26C1B684-43A3-4173-A667-92FF79010CCB}">
      <dgm:prSet phldrT="[Text]"/>
      <dgm:spPr/>
      <dgm:t>
        <a:bodyPr/>
        <a:lstStyle/>
        <a:p>
          <a:r>
            <a:rPr lang="en-US" dirty="0"/>
            <a:t>Overview of Tools and Resources</a:t>
          </a:r>
        </a:p>
      </dgm:t>
    </dgm:pt>
    <dgm:pt modelId="{68259AAA-6845-4613-9879-AE2378801800}" type="parTrans" cxnId="{7E1B8E9A-8ED5-4A38-9507-84A88DD9091C}">
      <dgm:prSet/>
      <dgm:spPr/>
      <dgm:t>
        <a:bodyPr/>
        <a:lstStyle/>
        <a:p>
          <a:endParaRPr lang="en-US"/>
        </a:p>
      </dgm:t>
    </dgm:pt>
    <dgm:pt modelId="{127807DC-BA4E-4848-AEA9-0AE896F9CE73}" type="sibTrans" cxnId="{7E1B8E9A-8ED5-4A38-9507-84A88DD9091C}">
      <dgm:prSet/>
      <dgm:spPr/>
      <dgm:t>
        <a:bodyPr/>
        <a:lstStyle/>
        <a:p>
          <a:endParaRPr lang="en-US"/>
        </a:p>
      </dgm:t>
    </dgm:pt>
    <dgm:pt modelId="{D0D745E1-BFB3-469E-A855-017487F24B17}">
      <dgm:prSet phldrT="[Text]"/>
      <dgm:spPr/>
      <dgm:t>
        <a:bodyPr/>
        <a:lstStyle/>
        <a:p>
          <a:r>
            <a:rPr lang="en-US" dirty="0"/>
            <a:t>Q&amp;A</a:t>
          </a:r>
        </a:p>
      </dgm:t>
    </dgm:pt>
    <dgm:pt modelId="{D466D2A7-56A2-467D-B7FB-730BDE448DC2}" type="parTrans" cxnId="{D7B7AA60-22E8-4D04-8083-087FB964CD13}">
      <dgm:prSet/>
      <dgm:spPr/>
      <dgm:t>
        <a:bodyPr/>
        <a:lstStyle/>
        <a:p>
          <a:endParaRPr lang="en-US"/>
        </a:p>
      </dgm:t>
    </dgm:pt>
    <dgm:pt modelId="{E1A11C2D-918C-4C4A-9A8C-5447F0E44773}" type="sibTrans" cxnId="{D7B7AA60-22E8-4D04-8083-087FB964CD13}">
      <dgm:prSet/>
      <dgm:spPr/>
      <dgm:t>
        <a:bodyPr/>
        <a:lstStyle/>
        <a:p>
          <a:endParaRPr lang="en-US"/>
        </a:p>
      </dgm:t>
    </dgm:pt>
    <dgm:pt modelId="{91966973-E6ED-4481-9E96-8000D46DA814}" type="pres">
      <dgm:prSet presAssocID="{9B1052EA-CB30-408E-9038-E9CA616A4C98}" presName="Name0" presStyleCnt="0">
        <dgm:presLayoutVars>
          <dgm:dir/>
          <dgm:animLvl val="lvl"/>
          <dgm:resizeHandles val="exact"/>
        </dgm:presLayoutVars>
      </dgm:prSet>
      <dgm:spPr/>
    </dgm:pt>
    <dgm:pt modelId="{2862F1C5-5DC0-47CB-B39D-35D5A8A66A57}" type="pres">
      <dgm:prSet presAssocID="{D0D745E1-BFB3-469E-A855-017487F24B17}" presName="boxAndChildren" presStyleCnt="0"/>
      <dgm:spPr/>
    </dgm:pt>
    <dgm:pt modelId="{41AF9DBC-7144-4845-83B6-034D3EA1034F}" type="pres">
      <dgm:prSet presAssocID="{D0D745E1-BFB3-469E-A855-017487F24B17}" presName="parentTextBox" presStyleLbl="node1" presStyleIdx="0" presStyleCnt="3"/>
      <dgm:spPr/>
    </dgm:pt>
    <dgm:pt modelId="{C78F3A36-A275-47D0-A875-558D3C554595}" type="pres">
      <dgm:prSet presAssocID="{127807DC-BA4E-4848-AEA9-0AE896F9CE73}" presName="sp" presStyleCnt="0"/>
      <dgm:spPr/>
    </dgm:pt>
    <dgm:pt modelId="{1EFE09BA-598B-4F5B-8DD4-13FE6E6F23B1}" type="pres">
      <dgm:prSet presAssocID="{26C1B684-43A3-4173-A667-92FF79010CCB}" presName="arrowAndChildren" presStyleCnt="0"/>
      <dgm:spPr/>
    </dgm:pt>
    <dgm:pt modelId="{91E6A4AC-4123-4070-AE97-01B2FC5FE310}" type="pres">
      <dgm:prSet presAssocID="{26C1B684-43A3-4173-A667-92FF79010CCB}" presName="parentTextArrow" presStyleLbl="node1" presStyleIdx="1" presStyleCnt="3"/>
      <dgm:spPr/>
    </dgm:pt>
    <dgm:pt modelId="{F7A4A9FD-A415-4BBB-87F9-766A1C1185AE}" type="pres">
      <dgm:prSet presAssocID="{5D41BBC8-A9CC-4E6B-80C4-5A198F8A7C57}" presName="sp" presStyleCnt="0"/>
      <dgm:spPr/>
    </dgm:pt>
    <dgm:pt modelId="{1FA794CA-95DE-4D3A-A710-0DC63C76CEA8}" type="pres">
      <dgm:prSet presAssocID="{1EC2FE8E-B04C-4C49-80A1-EF1552782779}" presName="arrowAndChildren" presStyleCnt="0"/>
      <dgm:spPr/>
    </dgm:pt>
    <dgm:pt modelId="{E1E7A5A3-6180-4F08-9234-9E3459678D28}" type="pres">
      <dgm:prSet presAssocID="{1EC2FE8E-B04C-4C49-80A1-EF1552782779}" presName="parentTextArrow" presStyleLbl="node1" presStyleIdx="2" presStyleCnt="3"/>
      <dgm:spPr/>
    </dgm:pt>
  </dgm:ptLst>
  <dgm:cxnLst>
    <dgm:cxn modelId="{D7B7AA60-22E8-4D04-8083-087FB964CD13}" srcId="{9B1052EA-CB30-408E-9038-E9CA616A4C98}" destId="{D0D745E1-BFB3-469E-A855-017487F24B17}" srcOrd="2" destOrd="0" parTransId="{D466D2A7-56A2-467D-B7FB-730BDE448DC2}" sibTransId="{E1A11C2D-918C-4C4A-9A8C-5447F0E44773}"/>
    <dgm:cxn modelId="{B2BD6F89-0F99-4744-B8FF-A7315306EDE2}" type="presOf" srcId="{D0D745E1-BFB3-469E-A855-017487F24B17}" destId="{41AF9DBC-7144-4845-83B6-034D3EA1034F}" srcOrd="0" destOrd="0" presId="urn:microsoft.com/office/officeart/2005/8/layout/process4"/>
    <dgm:cxn modelId="{EE0F3A8B-1A0B-4738-BD78-2A9D0E3DA91D}" srcId="{9B1052EA-CB30-408E-9038-E9CA616A4C98}" destId="{1EC2FE8E-B04C-4C49-80A1-EF1552782779}" srcOrd="0" destOrd="0" parTransId="{0DD008D5-5F8B-4DBA-9141-7624B6BF8002}" sibTransId="{5D41BBC8-A9CC-4E6B-80C4-5A198F8A7C57}"/>
    <dgm:cxn modelId="{7E1B8E9A-8ED5-4A38-9507-84A88DD9091C}" srcId="{9B1052EA-CB30-408E-9038-E9CA616A4C98}" destId="{26C1B684-43A3-4173-A667-92FF79010CCB}" srcOrd="1" destOrd="0" parTransId="{68259AAA-6845-4613-9879-AE2378801800}" sibTransId="{127807DC-BA4E-4848-AEA9-0AE896F9CE73}"/>
    <dgm:cxn modelId="{5C259B9D-863C-445C-AEA5-C2A385BBE60C}" type="presOf" srcId="{1EC2FE8E-B04C-4C49-80A1-EF1552782779}" destId="{E1E7A5A3-6180-4F08-9234-9E3459678D28}" srcOrd="0" destOrd="0" presId="urn:microsoft.com/office/officeart/2005/8/layout/process4"/>
    <dgm:cxn modelId="{C6AA89D1-C8C4-4C43-A0C1-12988B8C95F1}" type="presOf" srcId="{9B1052EA-CB30-408E-9038-E9CA616A4C98}" destId="{91966973-E6ED-4481-9E96-8000D46DA814}" srcOrd="0" destOrd="0" presId="urn:microsoft.com/office/officeart/2005/8/layout/process4"/>
    <dgm:cxn modelId="{0B42BCDF-0D34-4486-99D7-C5441406C0EA}" type="presOf" srcId="{26C1B684-43A3-4173-A667-92FF79010CCB}" destId="{91E6A4AC-4123-4070-AE97-01B2FC5FE310}" srcOrd="0" destOrd="0" presId="urn:microsoft.com/office/officeart/2005/8/layout/process4"/>
    <dgm:cxn modelId="{2EF65FDD-0545-47D5-A764-C0B4077D8F76}" type="presParOf" srcId="{91966973-E6ED-4481-9E96-8000D46DA814}" destId="{2862F1C5-5DC0-47CB-B39D-35D5A8A66A57}" srcOrd="0" destOrd="0" presId="urn:microsoft.com/office/officeart/2005/8/layout/process4"/>
    <dgm:cxn modelId="{1F1AEDE1-E478-462A-AD02-A312FCCD022B}" type="presParOf" srcId="{2862F1C5-5DC0-47CB-B39D-35D5A8A66A57}" destId="{41AF9DBC-7144-4845-83B6-034D3EA1034F}" srcOrd="0" destOrd="0" presId="urn:microsoft.com/office/officeart/2005/8/layout/process4"/>
    <dgm:cxn modelId="{FBB47ACC-ECE1-4A1D-BEAB-C855F2DFDD0C}" type="presParOf" srcId="{91966973-E6ED-4481-9E96-8000D46DA814}" destId="{C78F3A36-A275-47D0-A875-558D3C554595}" srcOrd="1" destOrd="0" presId="urn:microsoft.com/office/officeart/2005/8/layout/process4"/>
    <dgm:cxn modelId="{9CC60A11-3B49-4F6B-ACD1-C67AD49BDCC5}" type="presParOf" srcId="{91966973-E6ED-4481-9E96-8000D46DA814}" destId="{1EFE09BA-598B-4F5B-8DD4-13FE6E6F23B1}" srcOrd="2" destOrd="0" presId="urn:microsoft.com/office/officeart/2005/8/layout/process4"/>
    <dgm:cxn modelId="{4972649A-7BC9-4F5E-A433-5D7F2F2C20BE}" type="presParOf" srcId="{1EFE09BA-598B-4F5B-8DD4-13FE6E6F23B1}" destId="{91E6A4AC-4123-4070-AE97-01B2FC5FE310}" srcOrd="0" destOrd="0" presId="urn:microsoft.com/office/officeart/2005/8/layout/process4"/>
    <dgm:cxn modelId="{CE855227-A527-45EF-8323-47739FCC8262}" type="presParOf" srcId="{91966973-E6ED-4481-9E96-8000D46DA814}" destId="{F7A4A9FD-A415-4BBB-87F9-766A1C1185AE}" srcOrd="3" destOrd="0" presId="urn:microsoft.com/office/officeart/2005/8/layout/process4"/>
    <dgm:cxn modelId="{DC6700FE-B103-443A-9337-AF1B55EAFA4B}" type="presParOf" srcId="{91966973-E6ED-4481-9E96-8000D46DA814}" destId="{1FA794CA-95DE-4D3A-A710-0DC63C76CEA8}" srcOrd="4" destOrd="0" presId="urn:microsoft.com/office/officeart/2005/8/layout/process4"/>
    <dgm:cxn modelId="{2DAB90A9-7589-4742-B253-73DC2A2AC50A}" type="presParOf" srcId="{1FA794CA-95DE-4D3A-A710-0DC63C76CEA8}" destId="{E1E7A5A3-6180-4F08-9234-9E3459678D2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DE9FE7-34B5-45A9-A2E9-6EBFC6F5C01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D41ABBF9-6B94-4396-A076-793B7576FB76}">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solidFill>
                <a:schemeClr val="bg1"/>
              </a:solidFill>
            </a:rPr>
            <a:t>Reporting</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Common reporting issues include:</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FB3CC7DC-E379-4C63-8C4D-749F0C5A6139}">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Duplicative and inconsistent nature or reporting requests</a:t>
          </a:r>
        </a:p>
      </dgm:t>
    </dgm:pt>
    <dgm:pt modelId="{05741BF6-BDB5-46AB-968C-C1686D533066}" type="parTrans" cxnId="{4ACDE38B-AFF1-413B-ABD7-1C7B3DF8FC4A}">
      <dgm:prSet/>
      <dgm:spPr/>
      <dgm:t>
        <a:bodyPr/>
        <a:lstStyle/>
        <a:p>
          <a:endParaRPr lang="en-US"/>
        </a:p>
      </dgm:t>
    </dgm:pt>
    <dgm:pt modelId="{CC787616-1944-4A1E-B9A4-AC9193F6D1B7}" type="sibTrans" cxnId="{4ACDE38B-AFF1-413B-ABD7-1C7B3DF8FC4A}">
      <dgm:prSet/>
      <dgm:spPr/>
      <dgm:t>
        <a:bodyPr/>
        <a:lstStyle/>
        <a:p>
          <a:endParaRPr lang="en-US"/>
        </a:p>
      </dgm:t>
    </dgm:pt>
    <dgm:pt modelId="{C3B561EA-308D-4AD4-8451-17A3D74B1E4C}">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Difficulty of anticipating reporting needs for all hazards</a:t>
          </a:r>
        </a:p>
      </dgm:t>
    </dgm:pt>
    <dgm:pt modelId="{B92698A3-5BB0-4669-979E-CD5C2FA5D2BD}" type="parTrans" cxnId="{3931F32B-0482-4677-9A77-230486D90DED}">
      <dgm:prSet/>
      <dgm:spPr/>
      <dgm:t>
        <a:bodyPr/>
        <a:lstStyle/>
        <a:p>
          <a:endParaRPr lang="en-US"/>
        </a:p>
      </dgm:t>
    </dgm:pt>
    <dgm:pt modelId="{A6B33633-E3AE-4D2D-928B-96BB11CA741A}" type="sibTrans" cxnId="{3931F32B-0482-4677-9A77-230486D90DED}">
      <dgm:prSet/>
      <dgm:spPr/>
      <dgm:t>
        <a:bodyPr/>
        <a:lstStyle/>
        <a:p>
          <a:endParaRPr lang="en-US"/>
        </a:p>
      </dgm:t>
    </dgm:pt>
    <dgm:pt modelId="{A3B8C6C1-9645-453E-80DF-D477C1126F7C}">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Differing perspectives on timeliness and utility of some requested data</a:t>
          </a:r>
        </a:p>
      </dgm:t>
    </dgm:pt>
    <dgm:pt modelId="{3F17FAB6-A664-4AAF-BE90-F3681CB6CCA2}" type="parTrans" cxnId="{EAA41FD6-04E7-4CB1-AE45-DC31F640D6D7}">
      <dgm:prSet/>
      <dgm:spPr/>
      <dgm:t>
        <a:bodyPr/>
        <a:lstStyle/>
        <a:p>
          <a:endParaRPr lang="en-US"/>
        </a:p>
      </dgm:t>
    </dgm:pt>
    <dgm:pt modelId="{EC7E44D3-B8C7-4434-8D87-B54667C204D5}" type="sibTrans" cxnId="{EAA41FD6-04E7-4CB1-AE45-DC31F640D6D7}">
      <dgm:prSet/>
      <dgm:spPr/>
      <dgm:t>
        <a:bodyPr/>
        <a:lstStyle/>
        <a:p>
          <a:endParaRPr lang="en-US"/>
        </a:p>
      </dgm:t>
    </dgm:pt>
    <dgm:pt modelId="{E8D34E34-EDA6-47BC-AC4B-5798BF507783}">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Keeping up with reporting requirements in the middle of a response</a:t>
          </a:r>
        </a:p>
      </dgm:t>
    </dgm:pt>
    <dgm:pt modelId="{76F709A8-80A5-480F-A84D-39D0CB588FCA}" type="parTrans" cxnId="{93801C19-60A3-489A-A8E8-05E0BC55FF87}">
      <dgm:prSet/>
      <dgm:spPr/>
    </dgm:pt>
    <dgm:pt modelId="{B0AE53B0-5D19-4084-9AC0-D12DA834385A}" type="sibTrans" cxnId="{93801C19-60A3-489A-A8E8-05E0BC55FF87}">
      <dgm:prSet/>
      <dgm:spPr/>
    </dgm:pt>
    <dgm:pt modelId="{90529A43-531E-45D1-B0B3-336BF13A4009}" type="pres">
      <dgm:prSet presAssocID="{E4DE9FE7-34B5-45A9-A2E9-6EBFC6F5C014}" presName="linear" presStyleCnt="0">
        <dgm:presLayoutVars>
          <dgm:dir/>
          <dgm:animLvl val="lvl"/>
          <dgm:resizeHandles val="exact"/>
        </dgm:presLayoutVars>
      </dgm:prSet>
      <dgm:spPr/>
    </dgm:pt>
    <dgm:pt modelId="{381B4448-AEBD-44F2-AF26-08A58635067B}" type="pres">
      <dgm:prSet presAssocID="{D41ABBF9-6B94-4396-A076-793B7576FB76}" presName="parentLin" presStyleCnt="0"/>
      <dgm:spPr/>
    </dgm:pt>
    <dgm:pt modelId="{DAF404AA-DEB2-4238-8976-4A0712E518BE}" type="pres">
      <dgm:prSet presAssocID="{D41ABBF9-6B94-4396-A076-793B7576FB76}" presName="parentLeftMargin" presStyleLbl="node1" presStyleIdx="0" presStyleCnt="1"/>
      <dgm:spPr/>
    </dgm:pt>
    <dgm:pt modelId="{E951F628-6C3E-4D97-9567-790DC7266A92}" type="pres">
      <dgm:prSet presAssocID="{D41ABBF9-6B94-4396-A076-793B7576FB76}" presName="parentText" presStyleLbl="node1" presStyleIdx="0" presStyleCnt="1">
        <dgm:presLayoutVars>
          <dgm:chMax val="0"/>
          <dgm:bulletEnabled val="1"/>
        </dgm:presLayoutVars>
      </dgm:prSet>
      <dgm:spPr/>
    </dgm:pt>
    <dgm:pt modelId="{8F6D8E94-511F-4953-9136-366F11F89212}" type="pres">
      <dgm:prSet presAssocID="{D41ABBF9-6B94-4396-A076-793B7576FB76}" presName="negativeSpace" presStyleCnt="0"/>
      <dgm:spPr/>
    </dgm:pt>
    <dgm:pt modelId="{AF5DF045-5F48-42BC-9339-1025BD50969E}" type="pres">
      <dgm:prSet presAssocID="{D41ABBF9-6B94-4396-A076-793B7576FB76}" presName="childText" presStyleLbl="conFgAcc1" presStyleIdx="0" presStyleCnt="1">
        <dgm:presLayoutVars>
          <dgm:bulletEnabled val="1"/>
        </dgm:presLayoutVars>
      </dgm:prSet>
      <dgm:spPr/>
    </dgm:pt>
  </dgm:ptLst>
  <dgm:cxnLst>
    <dgm:cxn modelId="{BC01FB0D-C0D3-4CA6-9478-CC11F59D45A6}" type="presOf" srcId="{E8D34E34-EDA6-47BC-AC4B-5798BF507783}" destId="{AF5DF045-5F48-42BC-9339-1025BD50969E}" srcOrd="0" destOrd="0" presId="urn:microsoft.com/office/officeart/2005/8/layout/list1"/>
    <dgm:cxn modelId="{DD0EEA12-0D23-40F6-B289-C677479DA857}" type="presOf" srcId="{C2DA8C5E-8E90-48F2-918B-D3674F119E53}" destId="{AF5DF045-5F48-42BC-9339-1025BD50969E}" srcOrd="0" destOrd="1" presId="urn:microsoft.com/office/officeart/2005/8/layout/list1"/>
    <dgm:cxn modelId="{93801C19-60A3-489A-A8E8-05E0BC55FF87}" srcId="{D41ABBF9-6B94-4396-A076-793B7576FB76}" destId="{E8D34E34-EDA6-47BC-AC4B-5798BF507783}" srcOrd="0" destOrd="0" parTransId="{76F709A8-80A5-480F-A84D-39D0CB588FCA}" sibTransId="{B0AE53B0-5D19-4084-9AC0-D12DA834385A}"/>
    <dgm:cxn modelId="{3931F32B-0482-4677-9A77-230486D90DED}" srcId="{C2DA8C5E-8E90-48F2-918B-D3674F119E53}" destId="{C3B561EA-308D-4AD4-8451-17A3D74B1E4C}" srcOrd="1" destOrd="0" parTransId="{B92698A3-5BB0-4669-979E-CD5C2FA5D2BD}" sibTransId="{A6B33633-E3AE-4D2D-928B-96BB11CA741A}"/>
    <dgm:cxn modelId="{77606B3B-8A53-4B59-B9D0-9819791D3C81}" srcId="{D41ABBF9-6B94-4396-A076-793B7576FB76}" destId="{C2DA8C5E-8E90-48F2-918B-D3674F119E53}" srcOrd="1" destOrd="0" parTransId="{C6D01727-D63D-49D6-86AE-695E98544588}" sibTransId="{DFCED719-53AB-4C48-AEAA-CD6A09CC8359}"/>
    <dgm:cxn modelId="{7CA9AE55-0F6F-46B5-9CA6-D7FB95F57053}" type="presOf" srcId="{D41ABBF9-6B94-4396-A076-793B7576FB76}" destId="{DAF404AA-DEB2-4238-8976-4A0712E518BE}" srcOrd="0" destOrd="0" presId="urn:microsoft.com/office/officeart/2005/8/layout/list1"/>
    <dgm:cxn modelId="{0BB1DF59-B9EC-4C3D-9F98-B8F00AE10AD1}" type="presOf" srcId="{E4DE9FE7-34B5-45A9-A2E9-6EBFC6F5C014}" destId="{90529A43-531E-45D1-B0B3-336BF13A4009}" srcOrd="0" destOrd="0" presId="urn:microsoft.com/office/officeart/2005/8/layout/list1"/>
    <dgm:cxn modelId="{4ACDE38B-AFF1-413B-ABD7-1C7B3DF8FC4A}" srcId="{C2DA8C5E-8E90-48F2-918B-D3674F119E53}" destId="{FB3CC7DC-E379-4C63-8C4D-749F0C5A6139}" srcOrd="0" destOrd="0" parTransId="{05741BF6-BDB5-46AB-968C-C1686D533066}" sibTransId="{CC787616-1944-4A1E-B9A4-AC9193F6D1B7}"/>
    <dgm:cxn modelId="{7EC33692-7CC2-4FFB-B71B-D0FCCBB91F82}" type="presOf" srcId="{D41ABBF9-6B94-4396-A076-793B7576FB76}" destId="{E951F628-6C3E-4D97-9567-790DC7266A92}" srcOrd="1" destOrd="0" presId="urn:microsoft.com/office/officeart/2005/8/layout/list1"/>
    <dgm:cxn modelId="{04F5CCA6-CBA8-4F4F-A335-D2DE81EFB754}" type="presOf" srcId="{A3B8C6C1-9645-453E-80DF-D477C1126F7C}" destId="{AF5DF045-5F48-42BC-9339-1025BD50969E}" srcOrd="0" destOrd="4" presId="urn:microsoft.com/office/officeart/2005/8/layout/list1"/>
    <dgm:cxn modelId="{E3BE5BC6-0BDC-4DB8-AAF4-609BF34F4C72}" type="presOf" srcId="{FB3CC7DC-E379-4C63-8C4D-749F0C5A6139}" destId="{AF5DF045-5F48-42BC-9339-1025BD50969E}" srcOrd="0" destOrd="2" presId="urn:microsoft.com/office/officeart/2005/8/layout/list1"/>
    <dgm:cxn modelId="{511792CA-ABDC-4B0F-A91C-4C77C2E428EE}" srcId="{E4DE9FE7-34B5-45A9-A2E9-6EBFC6F5C014}" destId="{D41ABBF9-6B94-4396-A076-793B7576FB76}" srcOrd="0" destOrd="0" parTransId="{892B1C8F-D161-455B-8F61-5B9CBADE8080}" sibTransId="{81DC3654-11D0-48EA-8081-B85E20ACC41D}"/>
    <dgm:cxn modelId="{EAA41FD6-04E7-4CB1-AE45-DC31F640D6D7}" srcId="{C2DA8C5E-8E90-48F2-918B-D3674F119E53}" destId="{A3B8C6C1-9645-453E-80DF-D477C1126F7C}" srcOrd="2" destOrd="0" parTransId="{3F17FAB6-A664-4AAF-BE90-F3681CB6CCA2}" sibTransId="{EC7E44D3-B8C7-4434-8D87-B54667C204D5}"/>
    <dgm:cxn modelId="{606C48E7-D41D-4613-AC9F-99347765BD59}" type="presOf" srcId="{C3B561EA-308D-4AD4-8451-17A3D74B1E4C}" destId="{AF5DF045-5F48-42BC-9339-1025BD50969E}" srcOrd="0" destOrd="3" presId="urn:microsoft.com/office/officeart/2005/8/layout/list1"/>
    <dgm:cxn modelId="{33072AC8-16CD-410C-AA67-69A7F8D32C93}" type="presParOf" srcId="{90529A43-531E-45D1-B0B3-336BF13A4009}" destId="{381B4448-AEBD-44F2-AF26-08A58635067B}" srcOrd="0" destOrd="0" presId="urn:microsoft.com/office/officeart/2005/8/layout/list1"/>
    <dgm:cxn modelId="{03C8BF27-8A5F-4FEA-AE7F-FF8C85A01175}" type="presParOf" srcId="{381B4448-AEBD-44F2-AF26-08A58635067B}" destId="{DAF404AA-DEB2-4238-8976-4A0712E518BE}" srcOrd="0" destOrd="0" presId="urn:microsoft.com/office/officeart/2005/8/layout/list1"/>
    <dgm:cxn modelId="{0BE5BC0D-2EE1-47E5-B9C5-00DBBB06A0C4}" type="presParOf" srcId="{381B4448-AEBD-44F2-AF26-08A58635067B}" destId="{E951F628-6C3E-4D97-9567-790DC7266A92}" srcOrd="1" destOrd="0" presId="urn:microsoft.com/office/officeart/2005/8/layout/list1"/>
    <dgm:cxn modelId="{9A0F2381-9A57-4F2B-951D-E937B137ADB8}" type="presParOf" srcId="{90529A43-531E-45D1-B0B3-336BF13A4009}" destId="{8F6D8E94-511F-4953-9136-366F11F89212}" srcOrd="1" destOrd="0" presId="urn:microsoft.com/office/officeart/2005/8/layout/list1"/>
    <dgm:cxn modelId="{6CCF1662-7CFD-498F-A812-0D9B2B9402D0}" type="presParOf" srcId="{90529A43-531E-45D1-B0B3-336BF13A4009}" destId="{AF5DF045-5F48-42BC-9339-1025BD50969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70E911-B6A0-4929-9116-E952F265B54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41ECEF5-6580-4D37-A710-91ECF2814E3A}">
      <dgm:prSet phldrT="[Text]"/>
      <dgm:spPr/>
      <dgm:t>
        <a:bodyPr/>
        <a:lstStyle/>
        <a:p>
          <a:r>
            <a:rPr lang="en-US" dirty="0"/>
            <a:t>Awareness / Education</a:t>
          </a:r>
        </a:p>
      </dgm:t>
    </dgm:pt>
    <dgm:pt modelId="{656E7FFF-2DC8-49DE-BD6A-4BC431D24C78}" type="parTrans" cxnId="{907F9701-6E4A-4D5F-A7B0-33E6AB21B501}">
      <dgm:prSet/>
      <dgm:spPr/>
      <dgm:t>
        <a:bodyPr/>
        <a:lstStyle/>
        <a:p>
          <a:endParaRPr lang="en-US"/>
        </a:p>
      </dgm:t>
    </dgm:pt>
    <dgm:pt modelId="{1A411F27-AE2C-4A36-8AA1-4142686A747D}" type="sibTrans" cxnId="{907F9701-6E4A-4D5F-A7B0-33E6AB21B501}">
      <dgm:prSet/>
      <dgm:spPr/>
      <dgm:t>
        <a:bodyPr/>
        <a:lstStyle/>
        <a:p>
          <a:endParaRPr lang="en-US"/>
        </a:p>
      </dgm:t>
    </dgm:pt>
    <dgm:pt modelId="{FA3E3D15-E43A-41F0-878D-DB25F8248316}">
      <dgm:prSet/>
      <dgm:spPr/>
      <dgm:t>
        <a:bodyPr/>
        <a:lstStyle/>
        <a:p>
          <a:r>
            <a:rPr lang="en-US"/>
            <a:t>Promising Practices</a:t>
          </a:r>
          <a:endParaRPr lang="en-US" dirty="0"/>
        </a:p>
      </dgm:t>
    </dgm:pt>
    <dgm:pt modelId="{27366C0A-350A-4EBA-A876-7479B153CB7A}" type="parTrans" cxnId="{4EE1581E-BF5E-41DB-B14A-A979914A1C66}">
      <dgm:prSet/>
      <dgm:spPr/>
      <dgm:t>
        <a:bodyPr/>
        <a:lstStyle/>
        <a:p>
          <a:endParaRPr lang="en-US"/>
        </a:p>
      </dgm:t>
    </dgm:pt>
    <dgm:pt modelId="{FA37BF14-706D-46A3-ACD0-5C29936C985F}" type="sibTrans" cxnId="{4EE1581E-BF5E-41DB-B14A-A979914A1C66}">
      <dgm:prSet/>
      <dgm:spPr/>
      <dgm:t>
        <a:bodyPr/>
        <a:lstStyle/>
        <a:p>
          <a:endParaRPr lang="en-US"/>
        </a:p>
      </dgm:t>
    </dgm:pt>
    <dgm:pt modelId="{CD31FB44-EAB1-49E1-82DA-32D47312A258}">
      <dgm:prSet/>
      <dgm:spPr/>
      <dgm:t>
        <a:bodyPr/>
        <a:lstStyle/>
        <a:p>
          <a:r>
            <a:rPr lang="en-US"/>
            <a:t>Performance Measurement</a:t>
          </a:r>
          <a:endParaRPr lang="en-US" dirty="0"/>
        </a:p>
      </dgm:t>
    </dgm:pt>
    <dgm:pt modelId="{DA08C713-8CDA-4BD1-857C-9B283D9002EA}" type="parTrans" cxnId="{3008CF5B-96E9-48D1-8B62-E5974B40C8C5}">
      <dgm:prSet/>
      <dgm:spPr/>
      <dgm:t>
        <a:bodyPr/>
        <a:lstStyle/>
        <a:p>
          <a:endParaRPr lang="en-US"/>
        </a:p>
      </dgm:t>
    </dgm:pt>
    <dgm:pt modelId="{7CA26CCC-F346-4F00-AA17-C0A0753DB3C8}" type="sibTrans" cxnId="{3008CF5B-96E9-48D1-8B62-E5974B40C8C5}">
      <dgm:prSet/>
      <dgm:spPr/>
      <dgm:t>
        <a:bodyPr/>
        <a:lstStyle/>
        <a:p>
          <a:endParaRPr lang="en-US"/>
        </a:p>
      </dgm:t>
    </dgm:pt>
    <dgm:pt modelId="{5D5D61A6-34FC-4311-8CC5-319CAF356CE6}">
      <dgm:prSet/>
      <dgm:spPr/>
      <dgm:t>
        <a:bodyPr/>
        <a:lstStyle/>
        <a:p>
          <a:r>
            <a:rPr lang="en-US"/>
            <a:t>Exercise and Evaluation</a:t>
          </a:r>
          <a:endParaRPr lang="en-US" dirty="0"/>
        </a:p>
      </dgm:t>
    </dgm:pt>
    <dgm:pt modelId="{3170EA07-1C82-48CA-A53A-B9D40E98329F}" type="parTrans" cxnId="{16BF82EE-3E35-40E5-BBE8-91D4B76E197C}">
      <dgm:prSet/>
      <dgm:spPr/>
      <dgm:t>
        <a:bodyPr/>
        <a:lstStyle/>
        <a:p>
          <a:endParaRPr lang="en-US"/>
        </a:p>
      </dgm:t>
    </dgm:pt>
    <dgm:pt modelId="{3D86098B-7DCE-43AA-AEE2-7989372EE6AD}" type="sibTrans" cxnId="{16BF82EE-3E35-40E5-BBE8-91D4B76E197C}">
      <dgm:prSet/>
      <dgm:spPr/>
      <dgm:t>
        <a:bodyPr/>
        <a:lstStyle/>
        <a:p>
          <a:endParaRPr lang="en-US"/>
        </a:p>
      </dgm:t>
    </dgm:pt>
    <dgm:pt modelId="{BD16D360-3215-475D-8021-C7DB6B379DF3}">
      <dgm:prSet/>
      <dgm:spPr/>
      <dgm:t>
        <a:bodyPr/>
        <a:lstStyle/>
        <a:p>
          <a:r>
            <a:rPr lang="en-US"/>
            <a:t>Tools and Resources</a:t>
          </a:r>
          <a:endParaRPr lang="en-US" dirty="0"/>
        </a:p>
      </dgm:t>
    </dgm:pt>
    <dgm:pt modelId="{B8851E78-5B28-408B-A1CE-50654D475C76}" type="parTrans" cxnId="{17C6D4B7-12E1-4074-9910-F99A9EFC521B}">
      <dgm:prSet/>
      <dgm:spPr/>
      <dgm:t>
        <a:bodyPr/>
        <a:lstStyle/>
        <a:p>
          <a:endParaRPr lang="en-US"/>
        </a:p>
      </dgm:t>
    </dgm:pt>
    <dgm:pt modelId="{4CC94682-A5C2-4868-B7C7-7ECF96142CFE}" type="sibTrans" cxnId="{17C6D4B7-12E1-4074-9910-F99A9EFC521B}">
      <dgm:prSet/>
      <dgm:spPr/>
      <dgm:t>
        <a:bodyPr/>
        <a:lstStyle/>
        <a:p>
          <a:endParaRPr lang="en-US"/>
        </a:p>
      </dgm:t>
    </dgm:pt>
    <dgm:pt modelId="{282D6F31-FD01-40AB-86FA-340D1A8CEBC7}" type="pres">
      <dgm:prSet presAssocID="{2870E911-B6A0-4929-9116-E952F265B541}" presName="linear" presStyleCnt="0">
        <dgm:presLayoutVars>
          <dgm:animLvl val="lvl"/>
          <dgm:resizeHandles val="exact"/>
        </dgm:presLayoutVars>
      </dgm:prSet>
      <dgm:spPr/>
    </dgm:pt>
    <dgm:pt modelId="{E288FDDF-EEC3-4BA4-8758-3D9EFF8C4982}" type="pres">
      <dgm:prSet presAssocID="{D41ECEF5-6580-4D37-A710-91ECF2814E3A}" presName="parentText" presStyleLbl="node1" presStyleIdx="0" presStyleCnt="5">
        <dgm:presLayoutVars>
          <dgm:chMax val="0"/>
          <dgm:bulletEnabled val="1"/>
        </dgm:presLayoutVars>
      </dgm:prSet>
      <dgm:spPr/>
    </dgm:pt>
    <dgm:pt modelId="{0364CD17-35F5-40FF-B08B-BB13A5ECD216}" type="pres">
      <dgm:prSet presAssocID="{1A411F27-AE2C-4A36-8AA1-4142686A747D}" presName="spacer" presStyleCnt="0"/>
      <dgm:spPr/>
    </dgm:pt>
    <dgm:pt modelId="{10335E53-D62E-469F-AEA9-FCCC4C79572D}" type="pres">
      <dgm:prSet presAssocID="{FA3E3D15-E43A-41F0-878D-DB25F8248316}" presName="parentText" presStyleLbl="node1" presStyleIdx="1" presStyleCnt="5">
        <dgm:presLayoutVars>
          <dgm:chMax val="0"/>
          <dgm:bulletEnabled val="1"/>
        </dgm:presLayoutVars>
      </dgm:prSet>
      <dgm:spPr/>
    </dgm:pt>
    <dgm:pt modelId="{3AC2D072-5D42-45C1-A958-4105624F0640}" type="pres">
      <dgm:prSet presAssocID="{FA37BF14-706D-46A3-ACD0-5C29936C985F}" presName="spacer" presStyleCnt="0"/>
      <dgm:spPr/>
    </dgm:pt>
    <dgm:pt modelId="{E29E5C66-E63A-42BC-8161-65986C962215}" type="pres">
      <dgm:prSet presAssocID="{CD31FB44-EAB1-49E1-82DA-32D47312A258}" presName="parentText" presStyleLbl="node1" presStyleIdx="2" presStyleCnt="5">
        <dgm:presLayoutVars>
          <dgm:chMax val="0"/>
          <dgm:bulletEnabled val="1"/>
        </dgm:presLayoutVars>
      </dgm:prSet>
      <dgm:spPr/>
    </dgm:pt>
    <dgm:pt modelId="{57B9342A-936F-411E-A866-A8D07B95C805}" type="pres">
      <dgm:prSet presAssocID="{7CA26CCC-F346-4F00-AA17-C0A0753DB3C8}" presName="spacer" presStyleCnt="0"/>
      <dgm:spPr/>
    </dgm:pt>
    <dgm:pt modelId="{0F49C117-B84D-41E6-9457-A72C4338052B}" type="pres">
      <dgm:prSet presAssocID="{5D5D61A6-34FC-4311-8CC5-319CAF356CE6}" presName="parentText" presStyleLbl="node1" presStyleIdx="3" presStyleCnt="5">
        <dgm:presLayoutVars>
          <dgm:chMax val="0"/>
          <dgm:bulletEnabled val="1"/>
        </dgm:presLayoutVars>
      </dgm:prSet>
      <dgm:spPr/>
    </dgm:pt>
    <dgm:pt modelId="{A238C103-9536-48A5-957B-93EE7D417789}" type="pres">
      <dgm:prSet presAssocID="{3D86098B-7DCE-43AA-AEE2-7989372EE6AD}" presName="spacer" presStyleCnt="0"/>
      <dgm:spPr/>
    </dgm:pt>
    <dgm:pt modelId="{33228D1C-6B03-4766-A9BC-7DEABE7C1791}" type="pres">
      <dgm:prSet presAssocID="{BD16D360-3215-475D-8021-C7DB6B379DF3}" presName="parentText" presStyleLbl="node1" presStyleIdx="4" presStyleCnt="5">
        <dgm:presLayoutVars>
          <dgm:chMax val="0"/>
          <dgm:bulletEnabled val="1"/>
        </dgm:presLayoutVars>
      </dgm:prSet>
      <dgm:spPr/>
    </dgm:pt>
  </dgm:ptLst>
  <dgm:cxnLst>
    <dgm:cxn modelId="{907F9701-6E4A-4D5F-A7B0-33E6AB21B501}" srcId="{2870E911-B6A0-4929-9116-E952F265B541}" destId="{D41ECEF5-6580-4D37-A710-91ECF2814E3A}" srcOrd="0" destOrd="0" parTransId="{656E7FFF-2DC8-49DE-BD6A-4BC431D24C78}" sibTransId="{1A411F27-AE2C-4A36-8AA1-4142686A747D}"/>
    <dgm:cxn modelId="{4EE1581E-BF5E-41DB-B14A-A979914A1C66}" srcId="{2870E911-B6A0-4929-9116-E952F265B541}" destId="{FA3E3D15-E43A-41F0-878D-DB25F8248316}" srcOrd="1" destOrd="0" parTransId="{27366C0A-350A-4EBA-A876-7479B153CB7A}" sibTransId="{FA37BF14-706D-46A3-ACD0-5C29936C985F}"/>
    <dgm:cxn modelId="{3008CF5B-96E9-48D1-8B62-E5974B40C8C5}" srcId="{2870E911-B6A0-4929-9116-E952F265B541}" destId="{CD31FB44-EAB1-49E1-82DA-32D47312A258}" srcOrd="2" destOrd="0" parTransId="{DA08C713-8CDA-4BD1-857C-9B283D9002EA}" sibTransId="{7CA26CCC-F346-4F00-AA17-C0A0753DB3C8}"/>
    <dgm:cxn modelId="{BFC02850-F7C4-4AB7-853D-885DC98762F1}" type="presOf" srcId="{BD16D360-3215-475D-8021-C7DB6B379DF3}" destId="{33228D1C-6B03-4766-A9BC-7DEABE7C1791}" srcOrd="0" destOrd="0" presId="urn:microsoft.com/office/officeart/2005/8/layout/vList2"/>
    <dgm:cxn modelId="{1A409F99-02EB-48A0-B6C2-CD8D38004C40}" type="presOf" srcId="{FA3E3D15-E43A-41F0-878D-DB25F8248316}" destId="{10335E53-D62E-469F-AEA9-FCCC4C79572D}" srcOrd="0" destOrd="0" presId="urn:microsoft.com/office/officeart/2005/8/layout/vList2"/>
    <dgm:cxn modelId="{17C6D4B7-12E1-4074-9910-F99A9EFC521B}" srcId="{2870E911-B6A0-4929-9116-E952F265B541}" destId="{BD16D360-3215-475D-8021-C7DB6B379DF3}" srcOrd="4" destOrd="0" parTransId="{B8851E78-5B28-408B-A1CE-50654D475C76}" sibTransId="{4CC94682-A5C2-4868-B7C7-7ECF96142CFE}"/>
    <dgm:cxn modelId="{5EEBC7B8-B97E-4343-BE5D-EEE4B8F2808B}" type="presOf" srcId="{2870E911-B6A0-4929-9116-E952F265B541}" destId="{282D6F31-FD01-40AB-86FA-340D1A8CEBC7}" srcOrd="0" destOrd="0" presId="urn:microsoft.com/office/officeart/2005/8/layout/vList2"/>
    <dgm:cxn modelId="{ED1C04BB-4262-4399-A158-63530BD1BF1C}" type="presOf" srcId="{CD31FB44-EAB1-49E1-82DA-32D47312A258}" destId="{E29E5C66-E63A-42BC-8161-65986C962215}" srcOrd="0" destOrd="0" presId="urn:microsoft.com/office/officeart/2005/8/layout/vList2"/>
    <dgm:cxn modelId="{A5ED50C5-336E-4BC2-B2A8-6742C6530485}" type="presOf" srcId="{5D5D61A6-34FC-4311-8CC5-319CAF356CE6}" destId="{0F49C117-B84D-41E6-9457-A72C4338052B}" srcOrd="0" destOrd="0" presId="urn:microsoft.com/office/officeart/2005/8/layout/vList2"/>
    <dgm:cxn modelId="{F085D3E2-B33D-457A-8028-CC85E193B145}" type="presOf" srcId="{D41ECEF5-6580-4D37-A710-91ECF2814E3A}" destId="{E288FDDF-EEC3-4BA4-8758-3D9EFF8C4982}" srcOrd="0" destOrd="0" presId="urn:microsoft.com/office/officeart/2005/8/layout/vList2"/>
    <dgm:cxn modelId="{16BF82EE-3E35-40E5-BBE8-91D4B76E197C}" srcId="{2870E911-B6A0-4929-9116-E952F265B541}" destId="{5D5D61A6-34FC-4311-8CC5-319CAF356CE6}" srcOrd="3" destOrd="0" parTransId="{3170EA07-1C82-48CA-A53A-B9D40E98329F}" sibTransId="{3D86098B-7DCE-43AA-AEE2-7989372EE6AD}"/>
    <dgm:cxn modelId="{44E33326-8E10-4EF4-BE88-637622D707A4}" type="presParOf" srcId="{282D6F31-FD01-40AB-86FA-340D1A8CEBC7}" destId="{E288FDDF-EEC3-4BA4-8758-3D9EFF8C4982}" srcOrd="0" destOrd="0" presId="urn:microsoft.com/office/officeart/2005/8/layout/vList2"/>
    <dgm:cxn modelId="{5FB6303C-4A8F-4706-886D-59E7B8A26ED2}" type="presParOf" srcId="{282D6F31-FD01-40AB-86FA-340D1A8CEBC7}" destId="{0364CD17-35F5-40FF-B08B-BB13A5ECD216}" srcOrd="1" destOrd="0" presId="urn:microsoft.com/office/officeart/2005/8/layout/vList2"/>
    <dgm:cxn modelId="{800AD027-94EF-4383-887D-EB1E30B73A1F}" type="presParOf" srcId="{282D6F31-FD01-40AB-86FA-340D1A8CEBC7}" destId="{10335E53-D62E-469F-AEA9-FCCC4C79572D}" srcOrd="2" destOrd="0" presId="urn:microsoft.com/office/officeart/2005/8/layout/vList2"/>
    <dgm:cxn modelId="{772E8842-6872-4EEA-BE14-AFDE6FF62D85}" type="presParOf" srcId="{282D6F31-FD01-40AB-86FA-340D1A8CEBC7}" destId="{3AC2D072-5D42-45C1-A958-4105624F0640}" srcOrd="3" destOrd="0" presId="urn:microsoft.com/office/officeart/2005/8/layout/vList2"/>
    <dgm:cxn modelId="{0F8648CA-3499-4F93-B8BD-188E12E9236B}" type="presParOf" srcId="{282D6F31-FD01-40AB-86FA-340D1A8CEBC7}" destId="{E29E5C66-E63A-42BC-8161-65986C962215}" srcOrd="4" destOrd="0" presId="urn:microsoft.com/office/officeart/2005/8/layout/vList2"/>
    <dgm:cxn modelId="{D8344B2F-0844-444E-9569-B2EDB984797A}" type="presParOf" srcId="{282D6F31-FD01-40AB-86FA-340D1A8CEBC7}" destId="{57B9342A-936F-411E-A866-A8D07B95C805}" srcOrd="5" destOrd="0" presId="urn:microsoft.com/office/officeart/2005/8/layout/vList2"/>
    <dgm:cxn modelId="{F08A803A-98C3-4D20-88D7-2BA2A3458424}" type="presParOf" srcId="{282D6F31-FD01-40AB-86FA-340D1A8CEBC7}" destId="{0F49C117-B84D-41E6-9457-A72C4338052B}" srcOrd="6" destOrd="0" presId="urn:microsoft.com/office/officeart/2005/8/layout/vList2"/>
    <dgm:cxn modelId="{D6A58998-7EC2-4E80-B38C-066B06B84BF2}" type="presParOf" srcId="{282D6F31-FD01-40AB-86FA-340D1A8CEBC7}" destId="{A238C103-9536-48A5-957B-93EE7D417789}" srcOrd="7" destOrd="0" presId="urn:microsoft.com/office/officeart/2005/8/layout/vList2"/>
    <dgm:cxn modelId="{3E461DA5-2F3C-4454-B5B0-4676F0A07760}" type="presParOf" srcId="{282D6F31-FD01-40AB-86FA-340D1A8CEBC7}" destId="{33228D1C-6B03-4766-A9BC-7DEABE7C1791}"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DE9FE7-34B5-45A9-A2E9-6EBFC6F5C014}" type="doc">
      <dgm:prSet loTypeId="urn:microsoft.com/office/officeart/2005/8/layout/process4" loCatId="list" qsTypeId="urn:microsoft.com/office/officeart/2005/8/quickstyle/simple1" qsCatId="simple" csTypeId="urn:microsoft.com/office/officeart/2005/8/colors/accent5_2" csCatId="accent5" phldr="1"/>
      <dgm:spPr/>
      <dgm:t>
        <a:bodyPr/>
        <a:lstStyle/>
        <a:p>
          <a:endParaRPr lang="en-US"/>
        </a:p>
      </dgm:t>
    </dgm:pt>
    <dgm:pt modelId="{D41ABBF9-6B94-4396-A076-793B7576FB76}">
      <dgm:prSet phldrT="[Text]"/>
      <dgm:spPr/>
      <dgm:t>
        <a:bodyPr/>
        <a:lstStyle/>
        <a:p>
          <a:pPr algn="ctr"/>
          <a:r>
            <a:rPr lang="en-US" b="1" dirty="0"/>
            <a:t>Would anyone like to share experiences they have had with Administrative Preparedness?</a:t>
          </a:r>
          <a:endParaRPr lang="en-US" dirty="0"/>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26C0D66F-0711-4C0F-B4BD-354079DDC73B}" type="pres">
      <dgm:prSet presAssocID="{E4DE9FE7-34B5-45A9-A2E9-6EBFC6F5C014}" presName="Name0" presStyleCnt="0">
        <dgm:presLayoutVars>
          <dgm:dir/>
          <dgm:animLvl val="lvl"/>
          <dgm:resizeHandles val="exact"/>
        </dgm:presLayoutVars>
      </dgm:prSet>
      <dgm:spPr/>
    </dgm:pt>
    <dgm:pt modelId="{566485CA-359B-46B1-A65F-D17E2DA02D0D}" type="pres">
      <dgm:prSet presAssocID="{D41ABBF9-6B94-4396-A076-793B7576FB76}" presName="boxAndChildren" presStyleCnt="0"/>
      <dgm:spPr/>
    </dgm:pt>
    <dgm:pt modelId="{0C4624B7-F9E0-409D-9007-E5AA365C5BBE}" type="pres">
      <dgm:prSet presAssocID="{D41ABBF9-6B94-4396-A076-793B7576FB76}" presName="parentTextBox" presStyleLbl="node1" presStyleIdx="0" presStyleCnt="1"/>
      <dgm:spPr/>
    </dgm:pt>
  </dgm:ptLst>
  <dgm:cxnLst>
    <dgm:cxn modelId="{511792CA-ABDC-4B0F-A91C-4C77C2E428EE}" srcId="{E4DE9FE7-34B5-45A9-A2E9-6EBFC6F5C014}" destId="{D41ABBF9-6B94-4396-A076-793B7576FB76}" srcOrd="0" destOrd="0" parTransId="{892B1C8F-D161-455B-8F61-5B9CBADE8080}" sibTransId="{81DC3654-11D0-48EA-8081-B85E20ACC41D}"/>
    <dgm:cxn modelId="{4A3A99DB-B132-4927-B3A8-5A8BD617D85D}" type="presOf" srcId="{D41ABBF9-6B94-4396-A076-793B7576FB76}" destId="{0C4624B7-F9E0-409D-9007-E5AA365C5BBE}" srcOrd="0" destOrd="0" presId="urn:microsoft.com/office/officeart/2005/8/layout/process4"/>
    <dgm:cxn modelId="{6D507DFC-7E69-48A8-B370-215E624F487E}" type="presOf" srcId="{E4DE9FE7-34B5-45A9-A2E9-6EBFC6F5C014}" destId="{26C0D66F-0711-4C0F-B4BD-354079DDC73B}" srcOrd="0" destOrd="0" presId="urn:microsoft.com/office/officeart/2005/8/layout/process4"/>
    <dgm:cxn modelId="{64F9A0E6-282C-4036-9885-DE87D38C71E6}" type="presParOf" srcId="{26C0D66F-0711-4C0F-B4BD-354079DDC73B}" destId="{566485CA-359B-46B1-A65F-D17E2DA02D0D}" srcOrd="0" destOrd="0" presId="urn:microsoft.com/office/officeart/2005/8/layout/process4"/>
    <dgm:cxn modelId="{E1C6A79B-85D6-4454-A9CB-4BE8779AC084}" type="presParOf" srcId="{566485CA-359B-46B1-A65F-D17E2DA02D0D}" destId="{0C4624B7-F9E0-409D-9007-E5AA365C5BB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1052EA-CB30-408E-9038-E9CA616A4C9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EC2FE8E-B04C-4C49-80A1-EF1552782779}">
      <dgm:prSet phldrT="[Text]"/>
      <dgm:spPr/>
      <dgm:t>
        <a:bodyPr/>
        <a:lstStyle/>
        <a:p>
          <a:r>
            <a:rPr lang="en-US" dirty="0"/>
            <a:t>Introduction to Administrative Preparedness</a:t>
          </a:r>
        </a:p>
      </dgm:t>
    </dgm:pt>
    <dgm:pt modelId="{0DD008D5-5F8B-4DBA-9141-7624B6BF8002}" type="parTrans" cxnId="{EE0F3A8B-1A0B-4738-BD78-2A9D0E3DA91D}">
      <dgm:prSet/>
      <dgm:spPr/>
      <dgm:t>
        <a:bodyPr/>
        <a:lstStyle/>
        <a:p>
          <a:endParaRPr lang="en-US"/>
        </a:p>
      </dgm:t>
    </dgm:pt>
    <dgm:pt modelId="{5D41BBC8-A9CC-4E6B-80C4-5A198F8A7C57}" type="sibTrans" cxnId="{EE0F3A8B-1A0B-4738-BD78-2A9D0E3DA91D}">
      <dgm:prSet/>
      <dgm:spPr/>
      <dgm:t>
        <a:bodyPr/>
        <a:lstStyle/>
        <a:p>
          <a:endParaRPr lang="en-US"/>
        </a:p>
      </dgm:t>
    </dgm:pt>
    <dgm:pt modelId="{26C1B684-43A3-4173-A667-92FF79010CCB}">
      <dgm:prSet phldrT="[Text]"/>
      <dgm:spPr>
        <a:solidFill>
          <a:srgbClr val="92D050"/>
        </a:solidFill>
      </dgm:spPr>
      <dgm:t>
        <a:bodyPr/>
        <a:lstStyle/>
        <a:p>
          <a:r>
            <a:rPr lang="en-US" dirty="0"/>
            <a:t>Overview of Tools and Resources</a:t>
          </a:r>
        </a:p>
      </dgm:t>
    </dgm:pt>
    <dgm:pt modelId="{68259AAA-6845-4613-9879-AE2378801800}" type="parTrans" cxnId="{7E1B8E9A-8ED5-4A38-9507-84A88DD9091C}">
      <dgm:prSet/>
      <dgm:spPr/>
      <dgm:t>
        <a:bodyPr/>
        <a:lstStyle/>
        <a:p>
          <a:endParaRPr lang="en-US"/>
        </a:p>
      </dgm:t>
    </dgm:pt>
    <dgm:pt modelId="{127807DC-BA4E-4848-AEA9-0AE896F9CE73}" type="sibTrans" cxnId="{7E1B8E9A-8ED5-4A38-9507-84A88DD9091C}">
      <dgm:prSet/>
      <dgm:spPr/>
      <dgm:t>
        <a:bodyPr/>
        <a:lstStyle/>
        <a:p>
          <a:endParaRPr lang="en-US"/>
        </a:p>
      </dgm:t>
    </dgm:pt>
    <dgm:pt modelId="{D0D745E1-BFB3-469E-A855-017487F24B17}">
      <dgm:prSet phldrT="[Text]"/>
      <dgm:spPr/>
      <dgm:t>
        <a:bodyPr/>
        <a:lstStyle/>
        <a:p>
          <a:r>
            <a:rPr lang="en-US" dirty="0"/>
            <a:t>Q&amp;A</a:t>
          </a:r>
        </a:p>
      </dgm:t>
    </dgm:pt>
    <dgm:pt modelId="{D466D2A7-56A2-467D-B7FB-730BDE448DC2}" type="parTrans" cxnId="{D7B7AA60-22E8-4D04-8083-087FB964CD13}">
      <dgm:prSet/>
      <dgm:spPr/>
      <dgm:t>
        <a:bodyPr/>
        <a:lstStyle/>
        <a:p>
          <a:endParaRPr lang="en-US"/>
        </a:p>
      </dgm:t>
    </dgm:pt>
    <dgm:pt modelId="{E1A11C2D-918C-4C4A-9A8C-5447F0E44773}" type="sibTrans" cxnId="{D7B7AA60-22E8-4D04-8083-087FB964CD13}">
      <dgm:prSet/>
      <dgm:spPr/>
      <dgm:t>
        <a:bodyPr/>
        <a:lstStyle/>
        <a:p>
          <a:endParaRPr lang="en-US"/>
        </a:p>
      </dgm:t>
    </dgm:pt>
    <dgm:pt modelId="{91966973-E6ED-4481-9E96-8000D46DA814}" type="pres">
      <dgm:prSet presAssocID="{9B1052EA-CB30-408E-9038-E9CA616A4C98}" presName="Name0" presStyleCnt="0">
        <dgm:presLayoutVars>
          <dgm:dir/>
          <dgm:animLvl val="lvl"/>
          <dgm:resizeHandles val="exact"/>
        </dgm:presLayoutVars>
      </dgm:prSet>
      <dgm:spPr/>
    </dgm:pt>
    <dgm:pt modelId="{2862F1C5-5DC0-47CB-B39D-35D5A8A66A57}" type="pres">
      <dgm:prSet presAssocID="{D0D745E1-BFB3-469E-A855-017487F24B17}" presName="boxAndChildren" presStyleCnt="0"/>
      <dgm:spPr/>
    </dgm:pt>
    <dgm:pt modelId="{41AF9DBC-7144-4845-83B6-034D3EA1034F}" type="pres">
      <dgm:prSet presAssocID="{D0D745E1-BFB3-469E-A855-017487F24B17}" presName="parentTextBox" presStyleLbl="node1" presStyleIdx="0" presStyleCnt="3"/>
      <dgm:spPr/>
    </dgm:pt>
    <dgm:pt modelId="{C78F3A36-A275-47D0-A875-558D3C554595}" type="pres">
      <dgm:prSet presAssocID="{127807DC-BA4E-4848-AEA9-0AE896F9CE73}" presName="sp" presStyleCnt="0"/>
      <dgm:spPr/>
    </dgm:pt>
    <dgm:pt modelId="{1EFE09BA-598B-4F5B-8DD4-13FE6E6F23B1}" type="pres">
      <dgm:prSet presAssocID="{26C1B684-43A3-4173-A667-92FF79010CCB}" presName="arrowAndChildren" presStyleCnt="0"/>
      <dgm:spPr/>
    </dgm:pt>
    <dgm:pt modelId="{91E6A4AC-4123-4070-AE97-01B2FC5FE310}" type="pres">
      <dgm:prSet presAssocID="{26C1B684-43A3-4173-A667-92FF79010CCB}" presName="parentTextArrow" presStyleLbl="node1" presStyleIdx="1" presStyleCnt="3"/>
      <dgm:spPr/>
    </dgm:pt>
    <dgm:pt modelId="{F7A4A9FD-A415-4BBB-87F9-766A1C1185AE}" type="pres">
      <dgm:prSet presAssocID="{5D41BBC8-A9CC-4E6B-80C4-5A198F8A7C57}" presName="sp" presStyleCnt="0"/>
      <dgm:spPr/>
    </dgm:pt>
    <dgm:pt modelId="{1FA794CA-95DE-4D3A-A710-0DC63C76CEA8}" type="pres">
      <dgm:prSet presAssocID="{1EC2FE8E-B04C-4C49-80A1-EF1552782779}" presName="arrowAndChildren" presStyleCnt="0"/>
      <dgm:spPr/>
    </dgm:pt>
    <dgm:pt modelId="{E1E7A5A3-6180-4F08-9234-9E3459678D28}" type="pres">
      <dgm:prSet presAssocID="{1EC2FE8E-B04C-4C49-80A1-EF1552782779}" presName="parentTextArrow" presStyleLbl="node1" presStyleIdx="2" presStyleCnt="3"/>
      <dgm:spPr/>
    </dgm:pt>
  </dgm:ptLst>
  <dgm:cxnLst>
    <dgm:cxn modelId="{D7B7AA60-22E8-4D04-8083-087FB964CD13}" srcId="{9B1052EA-CB30-408E-9038-E9CA616A4C98}" destId="{D0D745E1-BFB3-469E-A855-017487F24B17}" srcOrd="2" destOrd="0" parTransId="{D466D2A7-56A2-467D-B7FB-730BDE448DC2}" sibTransId="{E1A11C2D-918C-4C4A-9A8C-5447F0E44773}"/>
    <dgm:cxn modelId="{B2BD6F89-0F99-4744-B8FF-A7315306EDE2}" type="presOf" srcId="{D0D745E1-BFB3-469E-A855-017487F24B17}" destId="{41AF9DBC-7144-4845-83B6-034D3EA1034F}" srcOrd="0" destOrd="0" presId="urn:microsoft.com/office/officeart/2005/8/layout/process4"/>
    <dgm:cxn modelId="{EE0F3A8B-1A0B-4738-BD78-2A9D0E3DA91D}" srcId="{9B1052EA-CB30-408E-9038-E9CA616A4C98}" destId="{1EC2FE8E-B04C-4C49-80A1-EF1552782779}" srcOrd="0" destOrd="0" parTransId="{0DD008D5-5F8B-4DBA-9141-7624B6BF8002}" sibTransId="{5D41BBC8-A9CC-4E6B-80C4-5A198F8A7C57}"/>
    <dgm:cxn modelId="{7E1B8E9A-8ED5-4A38-9507-84A88DD9091C}" srcId="{9B1052EA-CB30-408E-9038-E9CA616A4C98}" destId="{26C1B684-43A3-4173-A667-92FF79010CCB}" srcOrd="1" destOrd="0" parTransId="{68259AAA-6845-4613-9879-AE2378801800}" sibTransId="{127807DC-BA4E-4848-AEA9-0AE896F9CE73}"/>
    <dgm:cxn modelId="{5C259B9D-863C-445C-AEA5-C2A385BBE60C}" type="presOf" srcId="{1EC2FE8E-B04C-4C49-80A1-EF1552782779}" destId="{E1E7A5A3-6180-4F08-9234-9E3459678D28}" srcOrd="0" destOrd="0" presId="urn:microsoft.com/office/officeart/2005/8/layout/process4"/>
    <dgm:cxn modelId="{C6AA89D1-C8C4-4C43-A0C1-12988B8C95F1}" type="presOf" srcId="{9B1052EA-CB30-408E-9038-E9CA616A4C98}" destId="{91966973-E6ED-4481-9E96-8000D46DA814}" srcOrd="0" destOrd="0" presId="urn:microsoft.com/office/officeart/2005/8/layout/process4"/>
    <dgm:cxn modelId="{0B42BCDF-0D34-4486-99D7-C5441406C0EA}" type="presOf" srcId="{26C1B684-43A3-4173-A667-92FF79010CCB}" destId="{91E6A4AC-4123-4070-AE97-01B2FC5FE310}" srcOrd="0" destOrd="0" presId="urn:microsoft.com/office/officeart/2005/8/layout/process4"/>
    <dgm:cxn modelId="{2EF65FDD-0545-47D5-A764-C0B4077D8F76}" type="presParOf" srcId="{91966973-E6ED-4481-9E96-8000D46DA814}" destId="{2862F1C5-5DC0-47CB-B39D-35D5A8A66A57}" srcOrd="0" destOrd="0" presId="urn:microsoft.com/office/officeart/2005/8/layout/process4"/>
    <dgm:cxn modelId="{1F1AEDE1-E478-462A-AD02-A312FCCD022B}" type="presParOf" srcId="{2862F1C5-5DC0-47CB-B39D-35D5A8A66A57}" destId="{41AF9DBC-7144-4845-83B6-034D3EA1034F}" srcOrd="0" destOrd="0" presId="urn:microsoft.com/office/officeart/2005/8/layout/process4"/>
    <dgm:cxn modelId="{FBB47ACC-ECE1-4A1D-BEAB-C855F2DFDD0C}" type="presParOf" srcId="{91966973-E6ED-4481-9E96-8000D46DA814}" destId="{C78F3A36-A275-47D0-A875-558D3C554595}" srcOrd="1" destOrd="0" presId="urn:microsoft.com/office/officeart/2005/8/layout/process4"/>
    <dgm:cxn modelId="{9CC60A11-3B49-4F6B-ACD1-C67AD49BDCC5}" type="presParOf" srcId="{91966973-E6ED-4481-9E96-8000D46DA814}" destId="{1EFE09BA-598B-4F5B-8DD4-13FE6E6F23B1}" srcOrd="2" destOrd="0" presId="urn:microsoft.com/office/officeart/2005/8/layout/process4"/>
    <dgm:cxn modelId="{4972649A-7BC9-4F5E-A433-5D7F2F2C20BE}" type="presParOf" srcId="{1EFE09BA-598B-4F5B-8DD4-13FE6E6F23B1}" destId="{91E6A4AC-4123-4070-AE97-01B2FC5FE310}" srcOrd="0" destOrd="0" presId="urn:microsoft.com/office/officeart/2005/8/layout/process4"/>
    <dgm:cxn modelId="{CE855227-A527-45EF-8323-47739FCC8262}" type="presParOf" srcId="{91966973-E6ED-4481-9E96-8000D46DA814}" destId="{F7A4A9FD-A415-4BBB-87F9-766A1C1185AE}" srcOrd="3" destOrd="0" presId="urn:microsoft.com/office/officeart/2005/8/layout/process4"/>
    <dgm:cxn modelId="{DC6700FE-B103-443A-9337-AF1B55EAFA4B}" type="presParOf" srcId="{91966973-E6ED-4481-9E96-8000D46DA814}" destId="{1FA794CA-95DE-4D3A-A710-0DC63C76CEA8}" srcOrd="4" destOrd="0" presId="urn:microsoft.com/office/officeart/2005/8/layout/process4"/>
    <dgm:cxn modelId="{2DAB90A9-7589-4742-B253-73DC2A2AC50A}" type="presParOf" srcId="{1FA794CA-95DE-4D3A-A710-0DC63C76CEA8}" destId="{E1E7A5A3-6180-4F08-9234-9E3459678D2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DE9FE7-34B5-45A9-A2E9-6EBFC6F5C014}"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dirty="0"/>
            <a:t>NACCHO Toolbox (</a:t>
          </a:r>
          <a:r>
            <a:rPr lang="en-US" dirty="0">
              <a:hlinkClick xmlns:r="http://schemas.openxmlformats.org/officeDocument/2006/relationships" r:id="rId1"/>
            </a:rPr>
            <a:t>www.toolbox.naccho.org</a:t>
          </a:r>
          <a:r>
            <a:rPr lang="en-US" dirty="0"/>
            <a:t>) </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B16E3938-8AC2-4A28-9C50-8B2A940C01CA}" type="pres">
      <dgm:prSet presAssocID="{E4DE9FE7-34B5-45A9-A2E9-6EBFC6F5C014}" presName="Name0" presStyleCnt="0">
        <dgm:presLayoutVars>
          <dgm:dir/>
          <dgm:resizeHandles val="exact"/>
        </dgm:presLayoutVars>
      </dgm:prSet>
      <dgm:spPr/>
    </dgm:pt>
    <dgm:pt modelId="{276E6785-7520-414F-AFB0-684375448E20}" type="pres">
      <dgm:prSet presAssocID="{D41ABBF9-6B94-4396-A076-793B7576FB76}" presName="compNode" presStyleCnt="0"/>
      <dgm:spPr/>
    </dgm:pt>
    <dgm:pt modelId="{762FA93F-5DD3-4506-A9CD-9B7C6B2A0F9C}" type="pres">
      <dgm:prSet presAssocID="{D41ABBF9-6B94-4396-A076-793B7576FB76}" presName="pictRect" presStyleLbl="node1" presStyleIdx="0" presStyleCnt="1"/>
      <dgm:spPr>
        <a:blipFill>
          <a:blip xmlns:r="http://schemas.openxmlformats.org/officeDocument/2006/relationships" r:embed="rId2"/>
          <a:srcRect/>
          <a:stretch>
            <a:fillRect l="-20000" r="-20000"/>
          </a:stretch>
        </a:blipFill>
      </dgm:spPr>
    </dgm:pt>
    <dgm:pt modelId="{59FC6A68-2EFF-42A9-9595-80F477BAE315}" type="pres">
      <dgm:prSet presAssocID="{D41ABBF9-6B94-4396-A076-793B7576FB76}" presName="textRect" presStyleLbl="revTx" presStyleIdx="0" presStyleCnt="1">
        <dgm:presLayoutVars>
          <dgm:bulletEnabled val="1"/>
        </dgm:presLayoutVars>
      </dgm:prSet>
      <dgm:spPr/>
    </dgm:pt>
  </dgm:ptLst>
  <dgm:cxnLst>
    <dgm:cxn modelId="{2CB87F17-D039-4226-845B-E4AD47C86514}" type="presOf" srcId="{D41ABBF9-6B94-4396-A076-793B7576FB76}" destId="{59FC6A68-2EFF-42A9-9595-80F477BAE315}" srcOrd="0" destOrd="0" presId="urn:microsoft.com/office/officeart/2005/8/layout/pList1"/>
    <dgm:cxn modelId="{511792CA-ABDC-4B0F-A91C-4C77C2E428EE}" srcId="{E4DE9FE7-34B5-45A9-A2E9-6EBFC6F5C014}" destId="{D41ABBF9-6B94-4396-A076-793B7576FB76}" srcOrd="0" destOrd="0" parTransId="{892B1C8F-D161-455B-8F61-5B9CBADE8080}" sibTransId="{81DC3654-11D0-48EA-8081-B85E20ACC41D}"/>
    <dgm:cxn modelId="{4EB236E7-6401-471F-86F9-11CA653F4A7F}" type="presOf" srcId="{E4DE9FE7-34B5-45A9-A2E9-6EBFC6F5C014}" destId="{B16E3938-8AC2-4A28-9C50-8B2A940C01CA}" srcOrd="0" destOrd="0" presId="urn:microsoft.com/office/officeart/2005/8/layout/pList1"/>
    <dgm:cxn modelId="{BF92791B-AB96-433F-B554-67F02E808037}" type="presParOf" srcId="{B16E3938-8AC2-4A28-9C50-8B2A940C01CA}" destId="{276E6785-7520-414F-AFB0-684375448E20}" srcOrd="0" destOrd="0" presId="urn:microsoft.com/office/officeart/2005/8/layout/pList1"/>
    <dgm:cxn modelId="{851817FC-6ED1-4AC1-BC5D-017D850B1584}" type="presParOf" srcId="{276E6785-7520-414F-AFB0-684375448E20}" destId="{762FA93F-5DD3-4506-A9CD-9B7C6B2A0F9C}" srcOrd="0" destOrd="0" presId="urn:microsoft.com/office/officeart/2005/8/layout/pList1"/>
    <dgm:cxn modelId="{B4B6FF80-EC8E-45F8-81CC-FDFC1915200B}" type="presParOf" srcId="{276E6785-7520-414F-AFB0-684375448E20}" destId="{59FC6A68-2EFF-42A9-9595-80F477BAE31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DE9FE7-34B5-45A9-A2E9-6EBFC6F5C0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C60082-ABAB-42C8-9681-EE0973CDF8D2}">
      <dgm:prSet phldrT="[Text]"/>
      <dgm:spPr/>
      <dgm:t>
        <a:bodyPr/>
        <a:lstStyle/>
        <a:p>
          <a:pPr algn="ctr"/>
          <a:r>
            <a:rPr lang="en-US" dirty="0"/>
            <a:t>Fact Sheets</a:t>
          </a:r>
        </a:p>
      </dgm:t>
    </dgm:pt>
    <dgm:pt modelId="{BABD2EE7-6F0F-42C5-84A1-F11083CFB9AF}" type="parTrans" cxnId="{C740FB5E-7D11-4AD9-9A75-DD55F1ADEA0A}">
      <dgm:prSet/>
      <dgm:spPr/>
      <dgm:t>
        <a:bodyPr/>
        <a:lstStyle/>
        <a:p>
          <a:endParaRPr lang="en-US"/>
        </a:p>
      </dgm:t>
    </dgm:pt>
    <dgm:pt modelId="{B7134A90-603C-46DA-82AD-AA20C06FB3F8}" type="sibTrans" cxnId="{C740FB5E-7D11-4AD9-9A75-DD55F1ADEA0A}">
      <dgm:prSet/>
      <dgm:spPr/>
      <dgm:t>
        <a:bodyPr/>
        <a:lstStyle/>
        <a:p>
          <a:endParaRPr lang="en-US"/>
        </a:p>
      </dgm:t>
    </dgm:pt>
    <dgm:pt modelId="{60F9A7E4-E5FB-444F-883B-40309F48179F}">
      <dgm:prSet phldrT="[Text]"/>
      <dgm:spPr/>
      <dgm:t>
        <a:bodyPr/>
        <a:lstStyle/>
        <a:p>
          <a:pPr algn="ctr"/>
          <a:r>
            <a:rPr lang="en-US" dirty="0"/>
            <a:t>Authorities</a:t>
          </a:r>
        </a:p>
      </dgm:t>
    </dgm:pt>
    <dgm:pt modelId="{4F3B02C5-5E60-4D6B-8B7A-93E3400E0A3E}" type="parTrans" cxnId="{6FF5E366-BEA4-4915-87AB-323CE9E5FBBF}">
      <dgm:prSet/>
      <dgm:spPr/>
      <dgm:t>
        <a:bodyPr/>
        <a:lstStyle/>
        <a:p>
          <a:endParaRPr lang="en-US"/>
        </a:p>
      </dgm:t>
    </dgm:pt>
    <dgm:pt modelId="{B2BB8921-C038-42CC-978D-B9CEE300DA9A}" type="sibTrans" cxnId="{6FF5E366-BEA4-4915-87AB-323CE9E5FBBF}">
      <dgm:prSet/>
      <dgm:spPr/>
      <dgm:t>
        <a:bodyPr/>
        <a:lstStyle/>
        <a:p>
          <a:endParaRPr lang="en-US"/>
        </a:p>
      </dgm:t>
    </dgm:pt>
    <dgm:pt modelId="{A95BDB42-8EC0-4F17-A8A4-3373DC42C2F5}">
      <dgm:prSet phldrT="[Text]"/>
      <dgm:spPr/>
      <dgm:t>
        <a:bodyPr/>
        <a:lstStyle/>
        <a:p>
          <a:pPr algn="ctr"/>
          <a:r>
            <a:rPr lang="en-US" dirty="0"/>
            <a:t>Procurement</a:t>
          </a:r>
        </a:p>
      </dgm:t>
    </dgm:pt>
    <dgm:pt modelId="{F57437D7-EF84-44D2-9096-FD72DC940DC5}" type="parTrans" cxnId="{564E24BC-1520-47FF-B5C9-4DACAF0B722C}">
      <dgm:prSet/>
      <dgm:spPr/>
      <dgm:t>
        <a:bodyPr/>
        <a:lstStyle/>
        <a:p>
          <a:endParaRPr lang="en-US"/>
        </a:p>
      </dgm:t>
    </dgm:pt>
    <dgm:pt modelId="{CB00B64C-8DED-4A17-9369-4E054AA94B89}" type="sibTrans" cxnId="{564E24BC-1520-47FF-B5C9-4DACAF0B722C}">
      <dgm:prSet/>
      <dgm:spPr/>
      <dgm:t>
        <a:bodyPr/>
        <a:lstStyle/>
        <a:p>
          <a:endParaRPr lang="en-US"/>
        </a:p>
      </dgm:t>
    </dgm:pt>
    <dgm:pt modelId="{0FE2D05D-4C6A-400F-8203-3DCD679D5CB7}">
      <dgm:prSet phldrT="[Text]"/>
      <dgm:spPr/>
      <dgm:t>
        <a:bodyPr/>
        <a:lstStyle/>
        <a:p>
          <a:pPr algn="ctr"/>
          <a:r>
            <a:rPr lang="en-US" dirty="0"/>
            <a:t>Reporting </a:t>
          </a:r>
        </a:p>
      </dgm:t>
    </dgm:pt>
    <dgm:pt modelId="{A6901710-F39F-4522-8535-EAB160F984E3}" type="parTrans" cxnId="{5C0C6172-E0C8-47D9-8FA3-FC338BC9D7FB}">
      <dgm:prSet/>
      <dgm:spPr/>
      <dgm:t>
        <a:bodyPr/>
        <a:lstStyle/>
        <a:p>
          <a:endParaRPr lang="en-US"/>
        </a:p>
      </dgm:t>
    </dgm:pt>
    <dgm:pt modelId="{E5A9C8AF-5958-4131-8DB5-7C83F77A7085}" type="sibTrans" cxnId="{5C0C6172-E0C8-47D9-8FA3-FC338BC9D7FB}">
      <dgm:prSet/>
      <dgm:spPr/>
      <dgm:t>
        <a:bodyPr/>
        <a:lstStyle/>
        <a:p>
          <a:endParaRPr lang="en-US"/>
        </a:p>
      </dgm:t>
    </dgm:pt>
    <dgm:pt modelId="{E3F4276F-67C1-4585-9C6B-33A7D4033AB3}">
      <dgm:prSet phldrT="[Text]"/>
      <dgm:spPr/>
      <dgm:t>
        <a:bodyPr/>
        <a:lstStyle/>
        <a:p>
          <a:pPr algn="ctr"/>
          <a:r>
            <a:rPr lang="en-US" dirty="0"/>
            <a:t>Workforce</a:t>
          </a:r>
        </a:p>
      </dgm:t>
    </dgm:pt>
    <dgm:pt modelId="{4249E4F3-EA9F-4028-9556-65CCBD1E24E9}" type="parTrans" cxnId="{5C1AEE3F-36CD-4E12-B8DB-2FB44AF5BC75}">
      <dgm:prSet/>
      <dgm:spPr/>
      <dgm:t>
        <a:bodyPr/>
        <a:lstStyle/>
        <a:p>
          <a:endParaRPr lang="en-US"/>
        </a:p>
      </dgm:t>
    </dgm:pt>
    <dgm:pt modelId="{717F9A66-1356-4D3A-9408-6B4398B37EA9}" type="sibTrans" cxnId="{5C1AEE3F-36CD-4E12-B8DB-2FB44AF5BC75}">
      <dgm:prSet/>
      <dgm:spPr/>
      <dgm:t>
        <a:bodyPr/>
        <a:lstStyle/>
        <a:p>
          <a:endParaRPr lang="en-US"/>
        </a:p>
      </dgm:t>
    </dgm:pt>
    <dgm:pt modelId="{34745BF5-9F85-40C8-B04B-ED5CBC38EA7D}">
      <dgm:prSet phldrT="[Text]"/>
      <dgm:spPr>
        <a:solidFill>
          <a:srgbClr val="92D050"/>
        </a:solidFill>
      </dgm:spPr>
      <dgm:t>
        <a:bodyPr/>
        <a:lstStyle/>
        <a:p>
          <a:r>
            <a:rPr lang="en-US" dirty="0"/>
            <a:t>RAPID Site Toolkits</a:t>
          </a:r>
        </a:p>
      </dgm:t>
    </dgm:pt>
    <dgm:pt modelId="{2F8DD0AE-9B0B-488A-9F62-C553B463E040}" type="parTrans" cxnId="{D8511EC5-5ED1-4020-82F6-20F14D92B057}">
      <dgm:prSet/>
      <dgm:spPr/>
      <dgm:t>
        <a:bodyPr/>
        <a:lstStyle/>
        <a:p>
          <a:endParaRPr lang="en-US"/>
        </a:p>
      </dgm:t>
    </dgm:pt>
    <dgm:pt modelId="{E76608F1-56D6-4652-A1FD-A2BF5997513E}" type="sibTrans" cxnId="{D8511EC5-5ED1-4020-82F6-20F14D92B057}">
      <dgm:prSet/>
      <dgm:spPr/>
      <dgm:t>
        <a:bodyPr/>
        <a:lstStyle/>
        <a:p>
          <a:endParaRPr lang="en-US"/>
        </a:p>
      </dgm:t>
    </dgm:pt>
    <dgm:pt modelId="{F3A23660-DF62-411C-B481-A42FF2E998B0}">
      <dgm:prSet phldrT="[Text]"/>
      <dgm:spPr/>
      <dgm:t>
        <a:bodyPr/>
        <a:lstStyle/>
        <a:p>
          <a:r>
            <a:rPr lang="en-US" b="0" dirty="0"/>
            <a:t>Administrative Preparedness Legal Guidebook</a:t>
          </a:r>
          <a:endParaRPr lang="en-US" dirty="0"/>
        </a:p>
      </dgm:t>
    </dgm:pt>
    <dgm:pt modelId="{1A4E2090-F4F5-4B1F-B179-F6459C590016}" type="parTrans" cxnId="{B880E6A2-C20F-4853-BCB1-8ACA398BC150}">
      <dgm:prSet/>
      <dgm:spPr/>
      <dgm:t>
        <a:bodyPr/>
        <a:lstStyle/>
        <a:p>
          <a:endParaRPr lang="en-US"/>
        </a:p>
      </dgm:t>
    </dgm:pt>
    <dgm:pt modelId="{BFFD57F7-3641-4D28-8576-1EDD4FCA808C}" type="sibTrans" cxnId="{B880E6A2-C20F-4853-BCB1-8ACA398BC150}">
      <dgm:prSet/>
      <dgm:spPr/>
      <dgm:t>
        <a:bodyPr/>
        <a:lstStyle/>
        <a:p>
          <a:endParaRPr lang="en-US"/>
        </a:p>
      </dgm:t>
    </dgm:pt>
    <dgm:pt modelId="{22512BFF-DB44-4A77-B55A-F9D1857E387A}">
      <dgm:prSet phldrT="[Text]"/>
      <dgm:spPr/>
      <dgm:t>
        <a:bodyPr/>
        <a:lstStyle/>
        <a:p>
          <a:r>
            <a:rPr lang="en-US" dirty="0"/>
            <a:t>Guide for Incorporating Administrative Preparedness in Exercise</a:t>
          </a:r>
        </a:p>
      </dgm:t>
    </dgm:pt>
    <dgm:pt modelId="{DA8C396B-8B2E-43C3-8FA7-F1C6F293BA39}" type="parTrans" cxnId="{47861390-38FB-4988-9A20-05AE2E7B59FE}">
      <dgm:prSet/>
      <dgm:spPr/>
      <dgm:t>
        <a:bodyPr/>
        <a:lstStyle/>
        <a:p>
          <a:endParaRPr lang="en-US"/>
        </a:p>
      </dgm:t>
    </dgm:pt>
    <dgm:pt modelId="{82A573C4-3153-4A10-835B-C1896E31F2B4}" type="sibTrans" cxnId="{47861390-38FB-4988-9A20-05AE2E7B59FE}">
      <dgm:prSet/>
      <dgm:spPr/>
      <dgm:t>
        <a:bodyPr/>
        <a:lstStyle/>
        <a:p>
          <a:endParaRPr lang="en-US"/>
        </a:p>
      </dgm:t>
    </dgm:pt>
    <dgm:pt modelId="{A072A089-A025-4CE6-B04B-F1AF6716A72D}" type="pres">
      <dgm:prSet presAssocID="{E4DE9FE7-34B5-45A9-A2E9-6EBFC6F5C014}" presName="diagram" presStyleCnt="0">
        <dgm:presLayoutVars>
          <dgm:dir/>
          <dgm:resizeHandles val="exact"/>
        </dgm:presLayoutVars>
      </dgm:prSet>
      <dgm:spPr/>
    </dgm:pt>
    <dgm:pt modelId="{B6BDFF10-6EF9-4135-9C1A-F4A21BD02910}" type="pres">
      <dgm:prSet presAssocID="{34745BF5-9F85-40C8-B04B-ED5CBC38EA7D}" presName="node" presStyleLbl="node1" presStyleIdx="0" presStyleCnt="4">
        <dgm:presLayoutVars>
          <dgm:bulletEnabled val="1"/>
        </dgm:presLayoutVars>
      </dgm:prSet>
      <dgm:spPr/>
    </dgm:pt>
    <dgm:pt modelId="{BBA1AA18-53DE-407E-B976-BD1FD9FF4946}" type="pres">
      <dgm:prSet presAssocID="{E76608F1-56D6-4652-A1FD-A2BF5997513E}" presName="sibTrans" presStyleCnt="0"/>
      <dgm:spPr/>
    </dgm:pt>
    <dgm:pt modelId="{255CC0CE-5DC6-443E-85F0-500288ED3D84}" type="pres">
      <dgm:prSet presAssocID="{22512BFF-DB44-4A77-B55A-F9D1857E387A}" presName="node" presStyleLbl="node1" presStyleIdx="1" presStyleCnt="4">
        <dgm:presLayoutVars>
          <dgm:bulletEnabled val="1"/>
        </dgm:presLayoutVars>
      </dgm:prSet>
      <dgm:spPr/>
    </dgm:pt>
    <dgm:pt modelId="{7CB82AB8-14E2-4725-AD1E-1D1B7F0367C2}" type="pres">
      <dgm:prSet presAssocID="{82A573C4-3153-4A10-835B-C1896E31F2B4}" presName="sibTrans" presStyleCnt="0"/>
      <dgm:spPr/>
    </dgm:pt>
    <dgm:pt modelId="{3FBD190B-DE0E-423F-8AA1-66C26FDB422A}" type="pres">
      <dgm:prSet presAssocID="{F3A23660-DF62-411C-B481-A42FF2E998B0}" presName="node" presStyleLbl="node1" presStyleIdx="2" presStyleCnt="4">
        <dgm:presLayoutVars>
          <dgm:bulletEnabled val="1"/>
        </dgm:presLayoutVars>
      </dgm:prSet>
      <dgm:spPr/>
    </dgm:pt>
    <dgm:pt modelId="{772B63FF-33C6-405C-B962-6C2ECFC85EF2}" type="pres">
      <dgm:prSet presAssocID="{BFFD57F7-3641-4D28-8576-1EDD4FCA808C}" presName="sibTrans" presStyleCnt="0"/>
      <dgm:spPr/>
    </dgm:pt>
    <dgm:pt modelId="{CFB8870B-A3D6-4A12-A667-EE591C7C5219}" type="pres">
      <dgm:prSet presAssocID="{98C60082-ABAB-42C8-9681-EE0973CDF8D2}" presName="node" presStyleLbl="node1" presStyleIdx="3" presStyleCnt="4">
        <dgm:presLayoutVars>
          <dgm:bulletEnabled val="1"/>
        </dgm:presLayoutVars>
      </dgm:prSet>
      <dgm:spPr/>
    </dgm:pt>
  </dgm:ptLst>
  <dgm:cxnLst>
    <dgm:cxn modelId="{92D7D01C-100F-4FB0-974C-4C94BB53B3C5}" type="presOf" srcId="{E3F4276F-67C1-4585-9C6B-33A7D4033AB3}" destId="{CFB8870B-A3D6-4A12-A667-EE591C7C5219}" srcOrd="0" destOrd="4" presId="urn:microsoft.com/office/officeart/2005/8/layout/default"/>
    <dgm:cxn modelId="{D230D622-9BA3-4EC7-8995-4B571EA389D9}" type="presOf" srcId="{0FE2D05D-4C6A-400F-8203-3DCD679D5CB7}" destId="{CFB8870B-A3D6-4A12-A667-EE591C7C5219}" srcOrd="0" destOrd="3" presId="urn:microsoft.com/office/officeart/2005/8/layout/default"/>
    <dgm:cxn modelId="{872E9127-2AD8-48BE-801C-6329FC2289F1}" type="presOf" srcId="{22512BFF-DB44-4A77-B55A-F9D1857E387A}" destId="{255CC0CE-5DC6-443E-85F0-500288ED3D84}" srcOrd="0" destOrd="0" presId="urn:microsoft.com/office/officeart/2005/8/layout/default"/>
    <dgm:cxn modelId="{DE1C2F3F-7646-4B49-8A71-BEA5FBEACB82}" type="presOf" srcId="{F3A23660-DF62-411C-B481-A42FF2E998B0}" destId="{3FBD190B-DE0E-423F-8AA1-66C26FDB422A}" srcOrd="0" destOrd="0" presId="urn:microsoft.com/office/officeart/2005/8/layout/default"/>
    <dgm:cxn modelId="{5C1AEE3F-36CD-4E12-B8DB-2FB44AF5BC75}" srcId="{98C60082-ABAB-42C8-9681-EE0973CDF8D2}" destId="{E3F4276F-67C1-4585-9C6B-33A7D4033AB3}" srcOrd="3" destOrd="0" parTransId="{4249E4F3-EA9F-4028-9556-65CCBD1E24E9}" sibTransId="{717F9A66-1356-4D3A-9408-6B4398B37EA9}"/>
    <dgm:cxn modelId="{C740FB5E-7D11-4AD9-9A75-DD55F1ADEA0A}" srcId="{E4DE9FE7-34B5-45A9-A2E9-6EBFC6F5C014}" destId="{98C60082-ABAB-42C8-9681-EE0973CDF8D2}" srcOrd="3" destOrd="0" parTransId="{BABD2EE7-6F0F-42C5-84A1-F11083CFB9AF}" sibTransId="{B7134A90-603C-46DA-82AD-AA20C06FB3F8}"/>
    <dgm:cxn modelId="{6FF5E366-BEA4-4915-87AB-323CE9E5FBBF}" srcId="{98C60082-ABAB-42C8-9681-EE0973CDF8D2}" destId="{60F9A7E4-E5FB-444F-883B-40309F48179F}" srcOrd="0" destOrd="0" parTransId="{4F3B02C5-5E60-4D6B-8B7A-93E3400E0A3E}" sibTransId="{B2BB8921-C038-42CC-978D-B9CEE300DA9A}"/>
    <dgm:cxn modelId="{5C0C6172-E0C8-47D9-8FA3-FC338BC9D7FB}" srcId="{98C60082-ABAB-42C8-9681-EE0973CDF8D2}" destId="{0FE2D05D-4C6A-400F-8203-3DCD679D5CB7}" srcOrd="2" destOrd="0" parTransId="{A6901710-F39F-4522-8535-EAB160F984E3}" sibTransId="{E5A9C8AF-5958-4131-8DB5-7C83F77A7085}"/>
    <dgm:cxn modelId="{2C3E0E82-8A74-44CD-A537-B72BD3A6936F}" type="presOf" srcId="{60F9A7E4-E5FB-444F-883B-40309F48179F}" destId="{CFB8870B-A3D6-4A12-A667-EE591C7C5219}" srcOrd="0" destOrd="1" presId="urn:microsoft.com/office/officeart/2005/8/layout/default"/>
    <dgm:cxn modelId="{F4725286-8E1C-4A11-AB4E-AD88CC217F5A}" type="presOf" srcId="{A95BDB42-8EC0-4F17-A8A4-3373DC42C2F5}" destId="{CFB8870B-A3D6-4A12-A667-EE591C7C5219}" srcOrd="0" destOrd="2" presId="urn:microsoft.com/office/officeart/2005/8/layout/default"/>
    <dgm:cxn modelId="{290FCD86-DB12-465D-9C9C-D51AECF1A97F}" type="presOf" srcId="{34745BF5-9F85-40C8-B04B-ED5CBC38EA7D}" destId="{B6BDFF10-6EF9-4135-9C1A-F4A21BD02910}" srcOrd="0" destOrd="0" presId="urn:microsoft.com/office/officeart/2005/8/layout/default"/>
    <dgm:cxn modelId="{47861390-38FB-4988-9A20-05AE2E7B59FE}" srcId="{E4DE9FE7-34B5-45A9-A2E9-6EBFC6F5C014}" destId="{22512BFF-DB44-4A77-B55A-F9D1857E387A}" srcOrd="1" destOrd="0" parTransId="{DA8C396B-8B2E-43C3-8FA7-F1C6F293BA39}" sibTransId="{82A573C4-3153-4A10-835B-C1896E31F2B4}"/>
    <dgm:cxn modelId="{B880E6A2-C20F-4853-BCB1-8ACA398BC150}" srcId="{E4DE9FE7-34B5-45A9-A2E9-6EBFC6F5C014}" destId="{F3A23660-DF62-411C-B481-A42FF2E998B0}" srcOrd="2" destOrd="0" parTransId="{1A4E2090-F4F5-4B1F-B179-F6459C590016}" sibTransId="{BFFD57F7-3641-4D28-8576-1EDD4FCA808C}"/>
    <dgm:cxn modelId="{564E24BC-1520-47FF-B5C9-4DACAF0B722C}" srcId="{98C60082-ABAB-42C8-9681-EE0973CDF8D2}" destId="{A95BDB42-8EC0-4F17-A8A4-3373DC42C2F5}" srcOrd="1" destOrd="0" parTransId="{F57437D7-EF84-44D2-9096-FD72DC940DC5}" sibTransId="{CB00B64C-8DED-4A17-9369-4E054AA94B89}"/>
    <dgm:cxn modelId="{D8511EC5-5ED1-4020-82F6-20F14D92B057}" srcId="{E4DE9FE7-34B5-45A9-A2E9-6EBFC6F5C014}" destId="{34745BF5-9F85-40C8-B04B-ED5CBC38EA7D}" srcOrd="0" destOrd="0" parTransId="{2F8DD0AE-9B0B-488A-9F62-C553B463E040}" sibTransId="{E76608F1-56D6-4652-A1FD-A2BF5997513E}"/>
    <dgm:cxn modelId="{1634FDC7-0B16-48E0-BF16-22322BA27CF8}" type="presOf" srcId="{98C60082-ABAB-42C8-9681-EE0973CDF8D2}" destId="{CFB8870B-A3D6-4A12-A667-EE591C7C5219}" srcOrd="0" destOrd="0" presId="urn:microsoft.com/office/officeart/2005/8/layout/default"/>
    <dgm:cxn modelId="{E854A9D4-2ED9-4DBA-BFF3-908BE5087696}" type="presOf" srcId="{E4DE9FE7-34B5-45A9-A2E9-6EBFC6F5C014}" destId="{A072A089-A025-4CE6-B04B-F1AF6716A72D}" srcOrd="0" destOrd="0" presId="urn:microsoft.com/office/officeart/2005/8/layout/default"/>
    <dgm:cxn modelId="{2CDA5D50-3862-4FD5-BD9D-EE6E4280BAD7}" type="presParOf" srcId="{A072A089-A025-4CE6-B04B-F1AF6716A72D}" destId="{B6BDFF10-6EF9-4135-9C1A-F4A21BD02910}" srcOrd="0" destOrd="0" presId="urn:microsoft.com/office/officeart/2005/8/layout/default"/>
    <dgm:cxn modelId="{D049B30F-3B4B-4D35-9931-0D6D7EA5A443}" type="presParOf" srcId="{A072A089-A025-4CE6-B04B-F1AF6716A72D}" destId="{BBA1AA18-53DE-407E-B976-BD1FD9FF4946}" srcOrd="1" destOrd="0" presId="urn:microsoft.com/office/officeart/2005/8/layout/default"/>
    <dgm:cxn modelId="{43417627-DB89-4D58-90B3-1B75A1047CC6}" type="presParOf" srcId="{A072A089-A025-4CE6-B04B-F1AF6716A72D}" destId="{255CC0CE-5DC6-443E-85F0-500288ED3D84}" srcOrd="2" destOrd="0" presId="urn:microsoft.com/office/officeart/2005/8/layout/default"/>
    <dgm:cxn modelId="{611DD88B-963D-44C1-8133-4C265A82AFBA}" type="presParOf" srcId="{A072A089-A025-4CE6-B04B-F1AF6716A72D}" destId="{7CB82AB8-14E2-4725-AD1E-1D1B7F0367C2}" srcOrd="3" destOrd="0" presId="urn:microsoft.com/office/officeart/2005/8/layout/default"/>
    <dgm:cxn modelId="{7969C4E4-5ACF-4076-B98C-37E24B1A61B1}" type="presParOf" srcId="{A072A089-A025-4CE6-B04B-F1AF6716A72D}" destId="{3FBD190B-DE0E-423F-8AA1-66C26FDB422A}" srcOrd="4" destOrd="0" presId="urn:microsoft.com/office/officeart/2005/8/layout/default"/>
    <dgm:cxn modelId="{2C89705C-DC2C-46B9-B91D-870372920D53}" type="presParOf" srcId="{A072A089-A025-4CE6-B04B-F1AF6716A72D}" destId="{772B63FF-33C6-405C-B962-6C2ECFC85EF2}" srcOrd="5" destOrd="0" presId="urn:microsoft.com/office/officeart/2005/8/layout/default"/>
    <dgm:cxn modelId="{9ED6806A-288E-42A8-87F8-315C6881EA08}" type="presParOf" srcId="{A072A089-A025-4CE6-B04B-F1AF6716A72D}" destId="{CFB8870B-A3D6-4A12-A667-EE591C7C52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DE9FE7-34B5-45A9-A2E9-6EBFC6F5C014}"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dirty="0"/>
            <a:t>Medina County Health Department (IL) </a:t>
          </a:r>
          <a:br>
            <a:rPr lang="en-US" dirty="0"/>
          </a:br>
          <a:br>
            <a:rPr lang="en-US" dirty="0"/>
          </a:br>
          <a:r>
            <a:rPr lang="en-US" dirty="0"/>
            <a:t>Cost Estimator</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8C99D483-388A-496F-8B3A-0561929033CE}">
      <dgm:prSet phldrT="[Text]"/>
      <dgm:spPr/>
      <dgm:t>
        <a:bodyPr/>
        <a:lstStyle/>
        <a:p>
          <a:r>
            <a:rPr lang="en-US" dirty="0">
              <a:solidFill>
                <a:srgbClr val="FF0000"/>
              </a:solidFill>
            </a:rPr>
            <a:t>Mercer County Health Department (IL)</a:t>
          </a:r>
        </a:p>
        <a:p>
          <a:r>
            <a:rPr lang="en-US" dirty="0">
              <a:solidFill>
                <a:srgbClr val="FF0000"/>
              </a:solidFill>
            </a:rPr>
            <a:t>Administrative Preparedness Guide </a:t>
          </a:r>
        </a:p>
      </dgm:t>
    </dgm:pt>
    <dgm:pt modelId="{4588B08F-655B-4A02-A112-F4248E18F5E3}" type="parTrans" cxnId="{28B3E10A-8CF0-4A29-84D7-A801F8650982}">
      <dgm:prSet/>
      <dgm:spPr/>
      <dgm:t>
        <a:bodyPr/>
        <a:lstStyle/>
        <a:p>
          <a:endParaRPr lang="en-US"/>
        </a:p>
      </dgm:t>
    </dgm:pt>
    <dgm:pt modelId="{0748D249-D674-4574-BD4C-8E491B5A7D86}" type="sibTrans" cxnId="{28B3E10A-8CF0-4A29-84D7-A801F8650982}">
      <dgm:prSet/>
      <dgm:spPr/>
      <dgm:t>
        <a:bodyPr/>
        <a:lstStyle/>
        <a:p>
          <a:endParaRPr lang="en-US"/>
        </a:p>
      </dgm:t>
    </dgm:pt>
    <dgm:pt modelId="{D0C36335-874C-42E9-B8A6-DB7133B5EDE2}">
      <dgm:prSet phldrT="[Text]"/>
      <dgm:spPr/>
      <dgm:t>
        <a:bodyPr/>
        <a:lstStyle/>
        <a:p>
          <a:r>
            <a:rPr lang="en-US" dirty="0"/>
            <a:t>New Orleans Health Department</a:t>
          </a:r>
        </a:p>
        <a:p>
          <a:r>
            <a:rPr lang="en-US" dirty="0"/>
            <a:t>Resources</a:t>
          </a:r>
        </a:p>
      </dgm:t>
    </dgm:pt>
    <dgm:pt modelId="{91424CF2-3093-4342-B8E0-7E4119EBEC5B}" type="parTrans" cxnId="{71F33A7E-1D54-4452-9E20-5BFB9B5149F5}">
      <dgm:prSet/>
      <dgm:spPr/>
      <dgm:t>
        <a:bodyPr/>
        <a:lstStyle/>
        <a:p>
          <a:endParaRPr lang="en-US"/>
        </a:p>
      </dgm:t>
    </dgm:pt>
    <dgm:pt modelId="{21AE15CD-9898-4F0C-9E98-6DD0E967E847}" type="sibTrans" cxnId="{71F33A7E-1D54-4452-9E20-5BFB9B5149F5}">
      <dgm:prSet/>
      <dgm:spPr/>
      <dgm:t>
        <a:bodyPr/>
        <a:lstStyle/>
        <a:p>
          <a:endParaRPr lang="en-US"/>
        </a:p>
      </dgm:t>
    </dgm:pt>
    <dgm:pt modelId="{FE2CCAF4-0080-4936-93CA-3099440E465B}">
      <dgm:prSet phldrT="[Text]"/>
      <dgm:spPr/>
      <dgm:t>
        <a:bodyPr/>
        <a:lstStyle/>
        <a:p>
          <a:r>
            <a:rPr lang="en-US" dirty="0"/>
            <a:t>Public Health – Seattle and King County</a:t>
          </a:r>
        </a:p>
        <a:p>
          <a:r>
            <a:rPr lang="en-US" dirty="0"/>
            <a:t>TTX Kit</a:t>
          </a:r>
        </a:p>
      </dgm:t>
    </dgm:pt>
    <dgm:pt modelId="{F34C8FA8-C311-4442-981B-B1C450B494FD}" type="parTrans" cxnId="{2998A02F-AA37-4434-AA4C-1E884A3EC26E}">
      <dgm:prSet/>
      <dgm:spPr/>
      <dgm:t>
        <a:bodyPr/>
        <a:lstStyle/>
        <a:p>
          <a:endParaRPr lang="en-US"/>
        </a:p>
      </dgm:t>
    </dgm:pt>
    <dgm:pt modelId="{306BF1CF-FB95-4989-9EE0-BB1EA9D734E6}" type="sibTrans" cxnId="{2998A02F-AA37-4434-AA4C-1E884A3EC26E}">
      <dgm:prSet/>
      <dgm:spPr/>
      <dgm:t>
        <a:bodyPr/>
        <a:lstStyle/>
        <a:p>
          <a:endParaRPr lang="en-US"/>
        </a:p>
      </dgm:t>
    </dgm:pt>
    <dgm:pt modelId="{B16E3938-8AC2-4A28-9C50-8B2A940C01CA}" type="pres">
      <dgm:prSet presAssocID="{E4DE9FE7-34B5-45A9-A2E9-6EBFC6F5C014}" presName="Name0" presStyleCnt="0">
        <dgm:presLayoutVars>
          <dgm:dir/>
          <dgm:resizeHandles val="exact"/>
        </dgm:presLayoutVars>
      </dgm:prSet>
      <dgm:spPr/>
    </dgm:pt>
    <dgm:pt modelId="{276E6785-7520-414F-AFB0-684375448E20}" type="pres">
      <dgm:prSet presAssocID="{D41ABBF9-6B94-4396-A076-793B7576FB76}" presName="compNode" presStyleCnt="0"/>
      <dgm:spPr/>
    </dgm:pt>
    <dgm:pt modelId="{762FA93F-5DD3-4506-A9CD-9B7C6B2A0F9C}" type="pres">
      <dgm:prSet presAssocID="{D41ABBF9-6B94-4396-A076-793B7576FB76}" presName="pictRect" presStyleLbl="node1" presStyleIdx="0" presStyleCnt="4"/>
      <dgm:spPr>
        <a:blipFill>
          <a:blip xmlns:r="http://schemas.openxmlformats.org/officeDocument/2006/relationships" r:embed="rId1"/>
          <a:srcRect/>
          <a:stretch>
            <a:fillRect l="-14000" r="-14000"/>
          </a:stretch>
        </a:blipFill>
      </dgm:spPr>
    </dgm:pt>
    <dgm:pt modelId="{59FC6A68-2EFF-42A9-9595-80F477BAE315}" type="pres">
      <dgm:prSet presAssocID="{D41ABBF9-6B94-4396-A076-793B7576FB76}" presName="textRect" presStyleLbl="revTx" presStyleIdx="0" presStyleCnt="4">
        <dgm:presLayoutVars>
          <dgm:bulletEnabled val="1"/>
        </dgm:presLayoutVars>
      </dgm:prSet>
      <dgm:spPr/>
    </dgm:pt>
    <dgm:pt modelId="{3EB7DF13-54CC-4770-8F04-011A6C4C795A}" type="pres">
      <dgm:prSet presAssocID="{81DC3654-11D0-48EA-8081-B85E20ACC41D}" presName="sibTrans" presStyleLbl="sibTrans2D1" presStyleIdx="0" presStyleCnt="0"/>
      <dgm:spPr/>
    </dgm:pt>
    <dgm:pt modelId="{EFC5BA58-30FB-4C94-BF77-27BEA073D71C}" type="pres">
      <dgm:prSet presAssocID="{8C99D483-388A-496F-8B3A-0561929033CE}" presName="compNode" presStyleCnt="0"/>
      <dgm:spPr/>
    </dgm:pt>
    <dgm:pt modelId="{5D52370A-F8EF-41FC-A2E8-A23B512ABF38}" type="pres">
      <dgm:prSet presAssocID="{8C99D483-388A-496F-8B3A-0561929033CE}" presName="pictRect" presStyleLbl="node1" presStyleIdx="1" presStyleCnt="4"/>
      <dgm:spPr>
        <a:blipFill>
          <a:blip xmlns:r="http://schemas.openxmlformats.org/officeDocument/2006/relationships" r:embed="rId2"/>
          <a:srcRect/>
          <a:stretch>
            <a:fillRect t="-42000" b="-42000"/>
          </a:stretch>
        </a:blipFill>
      </dgm:spPr>
    </dgm:pt>
    <dgm:pt modelId="{E0B738E7-1382-4489-984A-2BB12C170701}" type="pres">
      <dgm:prSet presAssocID="{8C99D483-388A-496F-8B3A-0561929033CE}" presName="textRect" presStyleLbl="revTx" presStyleIdx="1" presStyleCnt="4">
        <dgm:presLayoutVars>
          <dgm:bulletEnabled val="1"/>
        </dgm:presLayoutVars>
      </dgm:prSet>
      <dgm:spPr/>
    </dgm:pt>
    <dgm:pt modelId="{B956C605-3359-4C97-8EEA-C368E11F3B4B}" type="pres">
      <dgm:prSet presAssocID="{0748D249-D674-4574-BD4C-8E491B5A7D86}" presName="sibTrans" presStyleLbl="sibTrans2D1" presStyleIdx="0" presStyleCnt="0"/>
      <dgm:spPr/>
    </dgm:pt>
    <dgm:pt modelId="{1515242A-D4D6-407F-AFB9-EC2293FD7546}" type="pres">
      <dgm:prSet presAssocID="{D0C36335-874C-42E9-B8A6-DB7133B5EDE2}" presName="compNode" presStyleCnt="0"/>
      <dgm:spPr/>
    </dgm:pt>
    <dgm:pt modelId="{E542F4BD-933E-4975-9BEA-D3019C7B3094}" type="pres">
      <dgm:prSet presAssocID="{D0C36335-874C-42E9-B8A6-DB7133B5EDE2}" presName="pictRect" presStyleLbl="node1" presStyleIdx="2" presStyleCnt="4"/>
      <dgm:spPr>
        <a:blipFill>
          <a:blip xmlns:r="http://schemas.openxmlformats.org/officeDocument/2006/relationships" r:embed="rId3"/>
          <a:srcRect/>
          <a:stretch>
            <a:fillRect t="-4000" b="-4000"/>
          </a:stretch>
        </a:blipFill>
      </dgm:spPr>
    </dgm:pt>
    <dgm:pt modelId="{C40CEEA0-5E25-4872-9DB8-FB31BF4E08A9}" type="pres">
      <dgm:prSet presAssocID="{D0C36335-874C-42E9-B8A6-DB7133B5EDE2}" presName="textRect" presStyleLbl="revTx" presStyleIdx="2" presStyleCnt="4">
        <dgm:presLayoutVars>
          <dgm:bulletEnabled val="1"/>
        </dgm:presLayoutVars>
      </dgm:prSet>
      <dgm:spPr/>
    </dgm:pt>
    <dgm:pt modelId="{B09768A1-E73E-468A-9570-84A09F221527}" type="pres">
      <dgm:prSet presAssocID="{21AE15CD-9898-4F0C-9E98-6DD0E967E847}" presName="sibTrans" presStyleLbl="sibTrans2D1" presStyleIdx="0" presStyleCnt="0"/>
      <dgm:spPr/>
    </dgm:pt>
    <dgm:pt modelId="{88EEAC95-1463-4010-A2C1-028D27D740C2}" type="pres">
      <dgm:prSet presAssocID="{FE2CCAF4-0080-4936-93CA-3099440E465B}" presName="compNode" presStyleCnt="0"/>
      <dgm:spPr/>
    </dgm:pt>
    <dgm:pt modelId="{EE993B97-12F6-4BFA-8B54-FABFAE785CB2}" type="pres">
      <dgm:prSet presAssocID="{FE2CCAF4-0080-4936-93CA-3099440E465B}" presName="pictRect" presStyleLbl="node1" presStyleIdx="3" presStyleCnt="4"/>
      <dgm:spPr>
        <a:blipFill>
          <a:blip xmlns:r="http://schemas.openxmlformats.org/officeDocument/2006/relationships" r:embed="rId4"/>
          <a:srcRect/>
          <a:stretch>
            <a:fillRect/>
          </a:stretch>
        </a:blipFill>
      </dgm:spPr>
    </dgm:pt>
    <dgm:pt modelId="{401BBF9F-604F-4AB3-BC10-D9366CF2854F}" type="pres">
      <dgm:prSet presAssocID="{FE2CCAF4-0080-4936-93CA-3099440E465B}" presName="textRect" presStyleLbl="revTx" presStyleIdx="3" presStyleCnt="4">
        <dgm:presLayoutVars>
          <dgm:bulletEnabled val="1"/>
        </dgm:presLayoutVars>
      </dgm:prSet>
      <dgm:spPr/>
    </dgm:pt>
  </dgm:ptLst>
  <dgm:cxnLst>
    <dgm:cxn modelId="{28B3E10A-8CF0-4A29-84D7-A801F8650982}" srcId="{E4DE9FE7-34B5-45A9-A2E9-6EBFC6F5C014}" destId="{8C99D483-388A-496F-8B3A-0561929033CE}" srcOrd="1" destOrd="0" parTransId="{4588B08F-655B-4A02-A112-F4248E18F5E3}" sibTransId="{0748D249-D674-4574-BD4C-8E491B5A7D86}"/>
    <dgm:cxn modelId="{31B2B50C-9219-4430-B3BF-D942070C7E67}" type="presOf" srcId="{0748D249-D674-4574-BD4C-8E491B5A7D86}" destId="{B956C605-3359-4C97-8EEA-C368E11F3B4B}" srcOrd="0" destOrd="0" presId="urn:microsoft.com/office/officeart/2005/8/layout/pList1"/>
    <dgm:cxn modelId="{B4CCA80E-65CE-48F5-94EA-920B479F61A0}" type="presOf" srcId="{8C99D483-388A-496F-8B3A-0561929033CE}" destId="{E0B738E7-1382-4489-984A-2BB12C170701}" srcOrd="0" destOrd="0" presId="urn:microsoft.com/office/officeart/2005/8/layout/pList1"/>
    <dgm:cxn modelId="{2CB87F17-D039-4226-845B-E4AD47C86514}" type="presOf" srcId="{D41ABBF9-6B94-4396-A076-793B7576FB76}" destId="{59FC6A68-2EFF-42A9-9595-80F477BAE315}" srcOrd="0" destOrd="0" presId="urn:microsoft.com/office/officeart/2005/8/layout/pList1"/>
    <dgm:cxn modelId="{2998A02F-AA37-4434-AA4C-1E884A3EC26E}" srcId="{E4DE9FE7-34B5-45A9-A2E9-6EBFC6F5C014}" destId="{FE2CCAF4-0080-4936-93CA-3099440E465B}" srcOrd="3" destOrd="0" parTransId="{F34C8FA8-C311-4442-981B-B1C450B494FD}" sibTransId="{306BF1CF-FB95-4989-9EE0-BB1EA9D734E6}"/>
    <dgm:cxn modelId="{71F33A7E-1D54-4452-9E20-5BFB9B5149F5}" srcId="{E4DE9FE7-34B5-45A9-A2E9-6EBFC6F5C014}" destId="{D0C36335-874C-42E9-B8A6-DB7133B5EDE2}" srcOrd="2" destOrd="0" parTransId="{91424CF2-3093-4342-B8E0-7E4119EBEC5B}" sibTransId="{21AE15CD-9898-4F0C-9E98-6DD0E967E847}"/>
    <dgm:cxn modelId="{D46B0B9F-D40C-41B8-B820-287309C217A8}" type="presOf" srcId="{D0C36335-874C-42E9-B8A6-DB7133B5EDE2}" destId="{C40CEEA0-5E25-4872-9DB8-FB31BF4E08A9}" srcOrd="0" destOrd="0" presId="urn:microsoft.com/office/officeart/2005/8/layout/pList1"/>
    <dgm:cxn modelId="{511792CA-ABDC-4B0F-A91C-4C77C2E428EE}" srcId="{E4DE9FE7-34B5-45A9-A2E9-6EBFC6F5C014}" destId="{D41ABBF9-6B94-4396-A076-793B7576FB76}" srcOrd="0" destOrd="0" parTransId="{892B1C8F-D161-455B-8F61-5B9CBADE8080}" sibTransId="{81DC3654-11D0-48EA-8081-B85E20ACC41D}"/>
    <dgm:cxn modelId="{30D9EBCD-00D9-4736-80F9-60160173DDE9}" type="presOf" srcId="{FE2CCAF4-0080-4936-93CA-3099440E465B}" destId="{401BBF9F-604F-4AB3-BC10-D9366CF2854F}" srcOrd="0" destOrd="0" presId="urn:microsoft.com/office/officeart/2005/8/layout/pList1"/>
    <dgm:cxn modelId="{A7BB22D5-F824-4E24-815A-379214182BA9}" type="presOf" srcId="{21AE15CD-9898-4F0C-9E98-6DD0E967E847}" destId="{B09768A1-E73E-468A-9570-84A09F221527}" srcOrd="0" destOrd="0" presId="urn:microsoft.com/office/officeart/2005/8/layout/pList1"/>
    <dgm:cxn modelId="{4EB236E7-6401-471F-86F9-11CA653F4A7F}" type="presOf" srcId="{E4DE9FE7-34B5-45A9-A2E9-6EBFC6F5C014}" destId="{B16E3938-8AC2-4A28-9C50-8B2A940C01CA}" srcOrd="0" destOrd="0" presId="urn:microsoft.com/office/officeart/2005/8/layout/pList1"/>
    <dgm:cxn modelId="{4516FEE7-8C76-46FD-831F-8239FBC4E6D3}" type="presOf" srcId="{81DC3654-11D0-48EA-8081-B85E20ACC41D}" destId="{3EB7DF13-54CC-4770-8F04-011A6C4C795A}" srcOrd="0" destOrd="0" presId="urn:microsoft.com/office/officeart/2005/8/layout/pList1"/>
    <dgm:cxn modelId="{BF92791B-AB96-433F-B554-67F02E808037}" type="presParOf" srcId="{B16E3938-8AC2-4A28-9C50-8B2A940C01CA}" destId="{276E6785-7520-414F-AFB0-684375448E20}" srcOrd="0" destOrd="0" presId="urn:microsoft.com/office/officeart/2005/8/layout/pList1"/>
    <dgm:cxn modelId="{851817FC-6ED1-4AC1-BC5D-017D850B1584}" type="presParOf" srcId="{276E6785-7520-414F-AFB0-684375448E20}" destId="{762FA93F-5DD3-4506-A9CD-9B7C6B2A0F9C}" srcOrd="0" destOrd="0" presId="urn:microsoft.com/office/officeart/2005/8/layout/pList1"/>
    <dgm:cxn modelId="{B4B6FF80-EC8E-45F8-81CC-FDFC1915200B}" type="presParOf" srcId="{276E6785-7520-414F-AFB0-684375448E20}" destId="{59FC6A68-2EFF-42A9-9595-80F477BAE315}" srcOrd="1" destOrd="0" presId="urn:microsoft.com/office/officeart/2005/8/layout/pList1"/>
    <dgm:cxn modelId="{2251564F-ABAE-4DBD-A6A6-387FE6687F09}" type="presParOf" srcId="{B16E3938-8AC2-4A28-9C50-8B2A940C01CA}" destId="{3EB7DF13-54CC-4770-8F04-011A6C4C795A}" srcOrd="1" destOrd="0" presId="urn:microsoft.com/office/officeart/2005/8/layout/pList1"/>
    <dgm:cxn modelId="{A8101EDF-E1FC-490D-928B-B57D52EBF0F4}" type="presParOf" srcId="{B16E3938-8AC2-4A28-9C50-8B2A940C01CA}" destId="{EFC5BA58-30FB-4C94-BF77-27BEA073D71C}" srcOrd="2" destOrd="0" presId="urn:microsoft.com/office/officeart/2005/8/layout/pList1"/>
    <dgm:cxn modelId="{1E495813-43E8-4EB4-870D-50B1B9F99A34}" type="presParOf" srcId="{EFC5BA58-30FB-4C94-BF77-27BEA073D71C}" destId="{5D52370A-F8EF-41FC-A2E8-A23B512ABF38}" srcOrd="0" destOrd="0" presId="urn:microsoft.com/office/officeart/2005/8/layout/pList1"/>
    <dgm:cxn modelId="{CF8E9621-F54E-41BA-B9BD-946FAB7608D4}" type="presParOf" srcId="{EFC5BA58-30FB-4C94-BF77-27BEA073D71C}" destId="{E0B738E7-1382-4489-984A-2BB12C170701}" srcOrd="1" destOrd="0" presId="urn:microsoft.com/office/officeart/2005/8/layout/pList1"/>
    <dgm:cxn modelId="{412E57DD-8A64-4FCE-B466-64FA4AA8FA54}" type="presParOf" srcId="{B16E3938-8AC2-4A28-9C50-8B2A940C01CA}" destId="{B956C605-3359-4C97-8EEA-C368E11F3B4B}" srcOrd="3" destOrd="0" presId="urn:microsoft.com/office/officeart/2005/8/layout/pList1"/>
    <dgm:cxn modelId="{6D9B064C-0FE6-47F4-AB9C-B5317B719F17}" type="presParOf" srcId="{B16E3938-8AC2-4A28-9C50-8B2A940C01CA}" destId="{1515242A-D4D6-407F-AFB9-EC2293FD7546}" srcOrd="4" destOrd="0" presId="urn:microsoft.com/office/officeart/2005/8/layout/pList1"/>
    <dgm:cxn modelId="{AD316070-FD6F-4DEB-A14D-FBB0341E2D5C}" type="presParOf" srcId="{1515242A-D4D6-407F-AFB9-EC2293FD7546}" destId="{E542F4BD-933E-4975-9BEA-D3019C7B3094}" srcOrd="0" destOrd="0" presId="urn:microsoft.com/office/officeart/2005/8/layout/pList1"/>
    <dgm:cxn modelId="{F2CC3413-2E74-4359-ACB5-3AF002BD3DE8}" type="presParOf" srcId="{1515242A-D4D6-407F-AFB9-EC2293FD7546}" destId="{C40CEEA0-5E25-4872-9DB8-FB31BF4E08A9}" srcOrd="1" destOrd="0" presId="urn:microsoft.com/office/officeart/2005/8/layout/pList1"/>
    <dgm:cxn modelId="{E9473CB3-5C6E-4CC5-BE9F-CF7A797E9117}" type="presParOf" srcId="{B16E3938-8AC2-4A28-9C50-8B2A940C01CA}" destId="{B09768A1-E73E-468A-9570-84A09F221527}" srcOrd="5" destOrd="0" presId="urn:microsoft.com/office/officeart/2005/8/layout/pList1"/>
    <dgm:cxn modelId="{1BAB2C51-AFFC-4142-BB18-01243D8AAF89}" type="presParOf" srcId="{B16E3938-8AC2-4A28-9C50-8B2A940C01CA}" destId="{88EEAC95-1463-4010-A2C1-028D27D740C2}" srcOrd="6" destOrd="0" presId="urn:microsoft.com/office/officeart/2005/8/layout/pList1"/>
    <dgm:cxn modelId="{2B3639D4-D1C9-435C-8209-5541EE55E980}" type="presParOf" srcId="{88EEAC95-1463-4010-A2C1-028D27D740C2}" destId="{EE993B97-12F6-4BFA-8B54-FABFAE785CB2}" srcOrd="0" destOrd="0" presId="urn:microsoft.com/office/officeart/2005/8/layout/pList1"/>
    <dgm:cxn modelId="{222CAC61-DC2C-4D90-B6C7-1D47EC0EE527}" type="presParOf" srcId="{88EEAC95-1463-4010-A2C1-028D27D740C2}" destId="{401BBF9F-604F-4AB3-BC10-D9366CF2854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222E9C8-BC0F-4CBD-BFA2-C7FFEF7273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665F0C-F8D9-415A-9F42-865E853BA4D4}">
      <dgm:prSet phldrT="[Text]" custT="1"/>
      <dgm:spPr/>
      <dgm:t>
        <a:bodyPr/>
        <a:lstStyle/>
        <a:p>
          <a:pPr algn="ctr"/>
          <a:r>
            <a:rPr lang="en-US" sz="2400" dirty="0"/>
            <a:t>CDC-funded project to develop locally-created tools for Administrative Preparedness</a:t>
          </a:r>
        </a:p>
      </dgm:t>
    </dgm:pt>
    <dgm:pt modelId="{178B7BFE-1D2B-4685-BDFF-B69CF67B3BBF}" type="parTrans" cxnId="{A8644B82-E8CC-4CD1-9F37-21335B8CEED4}">
      <dgm:prSet/>
      <dgm:spPr/>
      <dgm:t>
        <a:bodyPr/>
        <a:lstStyle/>
        <a:p>
          <a:endParaRPr lang="en-US"/>
        </a:p>
      </dgm:t>
    </dgm:pt>
    <dgm:pt modelId="{E675EA07-DB1A-46B7-9466-7714CA0019E2}" type="sibTrans" cxnId="{A8644B82-E8CC-4CD1-9F37-21335B8CEED4}">
      <dgm:prSet/>
      <dgm:spPr/>
      <dgm:t>
        <a:bodyPr/>
        <a:lstStyle/>
        <a:p>
          <a:endParaRPr lang="en-US"/>
        </a:p>
      </dgm:t>
    </dgm:pt>
    <dgm:pt modelId="{348DD02B-B55B-4E97-984A-442224281221}" type="pres">
      <dgm:prSet presAssocID="{F222E9C8-BC0F-4CBD-BFA2-C7FFEF72733F}" presName="linear" presStyleCnt="0">
        <dgm:presLayoutVars>
          <dgm:animLvl val="lvl"/>
          <dgm:resizeHandles val="exact"/>
        </dgm:presLayoutVars>
      </dgm:prSet>
      <dgm:spPr/>
    </dgm:pt>
    <dgm:pt modelId="{E1976BC4-5DAE-4350-8086-C6EB02770164}" type="pres">
      <dgm:prSet presAssocID="{15665F0C-F8D9-415A-9F42-865E853BA4D4}" presName="parentText" presStyleLbl="node1" presStyleIdx="0" presStyleCnt="1">
        <dgm:presLayoutVars>
          <dgm:chMax val="0"/>
          <dgm:bulletEnabled val="1"/>
        </dgm:presLayoutVars>
      </dgm:prSet>
      <dgm:spPr/>
    </dgm:pt>
  </dgm:ptLst>
  <dgm:cxnLst>
    <dgm:cxn modelId="{A8644B82-E8CC-4CD1-9F37-21335B8CEED4}" srcId="{F222E9C8-BC0F-4CBD-BFA2-C7FFEF72733F}" destId="{15665F0C-F8D9-415A-9F42-865E853BA4D4}" srcOrd="0" destOrd="0" parTransId="{178B7BFE-1D2B-4685-BDFF-B69CF67B3BBF}" sibTransId="{E675EA07-DB1A-46B7-9466-7714CA0019E2}"/>
    <dgm:cxn modelId="{9FD9689D-599A-43F8-AA32-90F0EAE1D103}" type="presOf" srcId="{15665F0C-F8D9-415A-9F42-865E853BA4D4}" destId="{E1976BC4-5DAE-4350-8086-C6EB02770164}" srcOrd="0" destOrd="0" presId="urn:microsoft.com/office/officeart/2005/8/layout/vList2"/>
    <dgm:cxn modelId="{A62F05A1-D22B-4D86-A4F1-16BEE9093780}" type="presOf" srcId="{F222E9C8-BC0F-4CBD-BFA2-C7FFEF72733F}" destId="{348DD02B-B55B-4E97-984A-442224281221}" srcOrd="0" destOrd="0" presId="urn:microsoft.com/office/officeart/2005/8/layout/vList2"/>
    <dgm:cxn modelId="{96B71D46-ECD8-4F44-A627-59971CE21D0C}" type="presParOf" srcId="{348DD02B-B55B-4E97-984A-442224281221}" destId="{E1976BC4-5DAE-4350-8086-C6EB0277016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DE9FE7-34B5-45A9-A2E9-6EBFC6F5C0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2DA8C5E-8E90-48F2-918B-D3674F119E53}">
      <dgm:prSet phldrT="[Text]"/>
      <dgm:spPr/>
      <dgm:t>
        <a:bodyPr/>
        <a:lstStyle/>
        <a:p>
          <a:r>
            <a:rPr lang="en-US" dirty="0"/>
            <a:t>7-Step Process for Addressing Administrative Preparedness</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2D574E6A-580A-48CC-9839-1EADB544DEFB}">
      <dgm:prSet phldrT="[Text]"/>
      <dgm:spPr/>
      <dgm:t>
        <a:bodyPr/>
        <a:lstStyle/>
        <a:p>
          <a:endParaRPr lang="en-US" dirty="0"/>
        </a:p>
      </dgm:t>
    </dgm:pt>
    <dgm:pt modelId="{F766F525-4167-4D14-9ADC-CADA16211EA0}" type="parTrans" cxnId="{2BD4B3A9-5471-4AAE-A22D-D299AA169119}">
      <dgm:prSet/>
      <dgm:spPr/>
      <dgm:t>
        <a:bodyPr/>
        <a:lstStyle/>
        <a:p>
          <a:endParaRPr lang="en-US"/>
        </a:p>
      </dgm:t>
    </dgm:pt>
    <dgm:pt modelId="{C7835D6A-170F-4BAD-AE51-FE674E6E0D80}" type="sibTrans" cxnId="{2BD4B3A9-5471-4AAE-A22D-D299AA169119}">
      <dgm:prSet/>
      <dgm:spPr/>
      <dgm:t>
        <a:bodyPr/>
        <a:lstStyle/>
        <a:p>
          <a:endParaRPr lang="en-US"/>
        </a:p>
      </dgm:t>
    </dgm:pt>
    <dgm:pt modelId="{D15BEA95-9C14-4494-9779-10952C43E6AB}">
      <dgm:prSet phldrT="[Text]"/>
      <dgm:spPr/>
      <dgm:t>
        <a:bodyPr/>
        <a:lstStyle/>
        <a:p>
          <a:r>
            <a:rPr lang="en-US" dirty="0"/>
            <a:t>Assess administrative preparedness level</a:t>
          </a:r>
        </a:p>
      </dgm:t>
    </dgm:pt>
    <dgm:pt modelId="{600AA7DA-D4FF-4606-B50E-AC9627A9AE63}" type="parTrans" cxnId="{ABB309F2-51F9-4EAB-975A-5FF8C4A95D7D}">
      <dgm:prSet/>
      <dgm:spPr/>
      <dgm:t>
        <a:bodyPr/>
        <a:lstStyle/>
        <a:p>
          <a:endParaRPr lang="en-US"/>
        </a:p>
      </dgm:t>
    </dgm:pt>
    <dgm:pt modelId="{BF2AF216-3AD8-4FC3-82FB-E9DB45B21626}" type="sibTrans" cxnId="{ABB309F2-51F9-4EAB-975A-5FF8C4A95D7D}">
      <dgm:prSet/>
      <dgm:spPr/>
      <dgm:t>
        <a:bodyPr/>
        <a:lstStyle/>
        <a:p>
          <a:endParaRPr lang="en-US"/>
        </a:p>
      </dgm:t>
    </dgm:pt>
    <dgm:pt modelId="{5B0D4EFA-382E-4401-B74D-B2AAA380288E}">
      <dgm:prSet phldrT="[Text]"/>
      <dgm:spPr/>
      <dgm:t>
        <a:bodyPr/>
        <a:lstStyle/>
        <a:p>
          <a:r>
            <a:rPr lang="en-US" dirty="0"/>
            <a:t>Define ‘Emergency’</a:t>
          </a:r>
        </a:p>
      </dgm:t>
    </dgm:pt>
    <dgm:pt modelId="{ED9D321F-D060-4680-A720-ED32F160701A}" type="parTrans" cxnId="{BA079B84-0E02-40DE-AE39-E7406A60F3B2}">
      <dgm:prSet/>
      <dgm:spPr/>
      <dgm:t>
        <a:bodyPr/>
        <a:lstStyle/>
        <a:p>
          <a:endParaRPr lang="en-US"/>
        </a:p>
      </dgm:t>
    </dgm:pt>
    <dgm:pt modelId="{FA54C09B-7071-431B-B2D9-369A641813E2}" type="sibTrans" cxnId="{BA079B84-0E02-40DE-AE39-E7406A60F3B2}">
      <dgm:prSet/>
      <dgm:spPr/>
      <dgm:t>
        <a:bodyPr/>
        <a:lstStyle/>
        <a:p>
          <a:endParaRPr lang="en-US"/>
        </a:p>
      </dgm:t>
    </dgm:pt>
    <dgm:pt modelId="{DA1FD0EE-BA17-4BD0-87FB-9429A9EABC93}">
      <dgm:prSet phldrT="[Text]"/>
      <dgm:spPr/>
      <dgm:t>
        <a:bodyPr/>
        <a:lstStyle/>
        <a:p>
          <a:r>
            <a:rPr lang="en-US" dirty="0"/>
            <a:t>Define ‘Disaster’</a:t>
          </a:r>
        </a:p>
      </dgm:t>
    </dgm:pt>
    <dgm:pt modelId="{82EF3601-DDF3-4F96-9A15-9C0D5B010CEA}" type="parTrans" cxnId="{30E29239-1B9F-4C38-9BA5-F9E57DD72905}">
      <dgm:prSet/>
      <dgm:spPr/>
      <dgm:t>
        <a:bodyPr/>
        <a:lstStyle/>
        <a:p>
          <a:endParaRPr lang="en-US"/>
        </a:p>
      </dgm:t>
    </dgm:pt>
    <dgm:pt modelId="{870EA01F-8C17-404B-8647-CE846AFE1B72}" type="sibTrans" cxnId="{30E29239-1B9F-4C38-9BA5-F9E57DD72905}">
      <dgm:prSet/>
      <dgm:spPr/>
      <dgm:t>
        <a:bodyPr/>
        <a:lstStyle/>
        <a:p>
          <a:endParaRPr lang="en-US"/>
        </a:p>
      </dgm:t>
    </dgm:pt>
    <dgm:pt modelId="{96559BAD-6E2B-481C-95C3-A1138CCF337A}">
      <dgm:prSet phldrT="[Text]"/>
      <dgm:spPr/>
      <dgm:t>
        <a:bodyPr/>
        <a:lstStyle/>
        <a:p>
          <a:r>
            <a:rPr lang="en-US" dirty="0"/>
            <a:t>Determine Authorities</a:t>
          </a:r>
        </a:p>
      </dgm:t>
    </dgm:pt>
    <dgm:pt modelId="{F2B893FB-DEFB-4E4B-BD75-E6383B4F246E}" type="parTrans" cxnId="{A8AA1A1E-5411-4EE4-B556-9538B1C8C6E5}">
      <dgm:prSet/>
      <dgm:spPr/>
      <dgm:t>
        <a:bodyPr/>
        <a:lstStyle/>
        <a:p>
          <a:endParaRPr lang="en-US"/>
        </a:p>
      </dgm:t>
    </dgm:pt>
    <dgm:pt modelId="{26BEE330-3181-416B-A6CC-3883D39B9CC7}" type="sibTrans" cxnId="{A8AA1A1E-5411-4EE4-B556-9538B1C8C6E5}">
      <dgm:prSet/>
      <dgm:spPr/>
      <dgm:t>
        <a:bodyPr/>
        <a:lstStyle/>
        <a:p>
          <a:endParaRPr lang="en-US"/>
        </a:p>
      </dgm:t>
    </dgm:pt>
    <dgm:pt modelId="{9B52547E-16EA-4BAE-AE42-6D0392737817}">
      <dgm:prSet phldrT="[Text]"/>
      <dgm:spPr/>
      <dgm:t>
        <a:bodyPr/>
        <a:lstStyle/>
        <a:p>
          <a:r>
            <a:rPr lang="en-US" dirty="0"/>
            <a:t>Determine Process for State of Emergency</a:t>
          </a:r>
        </a:p>
      </dgm:t>
    </dgm:pt>
    <dgm:pt modelId="{BD54B455-E8C1-42E3-B008-B12DFEFA136E}" type="parTrans" cxnId="{F3151D1C-EEB1-4C75-8B45-FD93A5A29536}">
      <dgm:prSet/>
      <dgm:spPr/>
      <dgm:t>
        <a:bodyPr/>
        <a:lstStyle/>
        <a:p>
          <a:endParaRPr lang="en-US"/>
        </a:p>
      </dgm:t>
    </dgm:pt>
    <dgm:pt modelId="{7B47BCBC-51B5-4DAD-9490-63B798415818}" type="sibTrans" cxnId="{F3151D1C-EEB1-4C75-8B45-FD93A5A29536}">
      <dgm:prSet/>
      <dgm:spPr/>
      <dgm:t>
        <a:bodyPr/>
        <a:lstStyle/>
        <a:p>
          <a:endParaRPr lang="en-US"/>
        </a:p>
      </dgm:t>
    </dgm:pt>
    <dgm:pt modelId="{AA1C4F4A-8ECE-454B-81CB-CBC0B1A988CE}">
      <dgm:prSet phldrT="[Text]"/>
      <dgm:spPr/>
      <dgm:t>
        <a:bodyPr/>
        <a:lstStyle/>
        <a:p>
          <a:r>
            <a:rPr lang="en-US" dirty="0"/>
            <a:t>Determine Process for Disaster Declaration</a:t>
          </a:r>
        </a:p>
      </dgm:t>
    </dgm:pt>
    <dgm:pt modelId="{A0FFF1C5-6349-447B-BCC3-A60B7D49333B}" type="parTrans" cxnId="{09446AA9-EE64-4E85-A336-5A15E3333DA8}">
      <dgm:prSet/>
      <dgm:spPr/>
      <dgm:t>
        <a:bodyPr/>
        <a:lstStyle/>
        <a:p>
          <a:endParaRPr lang="en-US"/>
        </a:p>
      </dgm:t>
    </dgm:pt>
    <dgm:pt modelId="{065B8A46-4DF5-459D-8A08-458D6B9302F2}" type="sibTrans" cxnId="{09446AA9-EE64-4E85-A336-5A15E3333DA8}">
      <dgm:prSet/>
      <dgm:spPr/>
      <dgm:t>
        <a:bodyPr/>
        <a:lstStyle/>
        <a:p>
          <a:endParaRPr lang="en-US"/>
        </a:p>
      </dgm:t>
    </dgm:pt>
    <dgm:pt modelId="{064E0F55-92B9-4FD8-94E4-680E1A1DB6EC}">
      <dgm:prSet phldrT="[Text]"/>
      <dgm:spPr/>
      <dgm:t>
        <a:bodyPr/>
        <a:lstStyle/>
        <a:p>
          <a:r>
            <a:rPr lang="en-US" dirty="0"/>
            <a:t>Complete Procurement/Personnel Policies</a:t>
          </a:r>
        </a:p>
      </dgm:t>
    </dgm:pt>
    <dgm:pt modelId="{9ABD19FA-6D52-4CF6-80EE-4ADEDF30E470}" type="parTrans" cxnId="{2B931022-A2A5-45A2-93FA-3DEF3C395879}">
      <dgm:prSet/>
      <dgm:spPr/>
      <dgm:t>
        <a:bodyPr/>
        <a:lstStyle/>
        <a:p>
          <a:endParaRPr lang="en-US"/>
        </a:p>
      </dgm:t>
    </dgm:pt>
    <dgm:pt modelId="{06A590E5-F92F-412A-B4DB-CA8F5B882F7A}" type="sibTrans" cxnId="{2B931022-A2A5-45A2-93FA-3DEF3C395879}">
      <dgm:prSet/>
      <dgm:spPr/>
      <dgm:t>
        <a:bodyPr/>
        <a:lstStyle/>
        <a:p>
          <a:endParaRPr lang="en-US"/>
        </a:p>
      </dgm:t>
    </dgm:pt>
    <dgm:pt modelId="{7A6910CD-EE10-4CE6-8481-B3F563E6BA77}" type="pres">
      <dgm:prSet presAssocID="{E4DE9FE7-34B5-45A9-A2E9-6EBFC6F5C014}" presName="linear" presStyleCnt="0">
        <dgm:presLayoutVars>
          <dgm:animLvl val="lvl"/>
          <dgm:resizeHandles val="exact"/>
        </dgm:presLayoutVars>
      </dgm:prSet>
      <dgm:spPr/>
    </dgm:pt>
    <dgm:pt modelId="{980B3C5B-C934-4E2B-B425-0495640599F4}" type="pres">
      <dgm:prSet presAssocID="{C2DA8C5E-8E90-48F2-918B-D3674F119E53}" presName="parentText" presStyleLbl="node1" presStyleIdx="0" presStyleCnt="1">
        <dgm:presLayoutVars>
          <dgm:chMax val="0"/>
          <dgm:bulletEnabled val="1"/>
        </dgm:presLayoutVars>
      </dgm:prSet>
      <dgm:spPr/>
    </dgm:pt>
    <dgm:pt modelId="{94717A71-E2B9-4429-B0B6-ABA10FF71856}" type="pres">
      <dgm:prSet presAssocID="{C2DA8C5E-8E90-48F2-918B-D3674F119E53}" presName="childText" presStyleLbl="revTx" presStyleIdx="0" presStyleCnt="1">
        <dgm:presLayoutVars>
          <dgm:bulletEnabled val="1"/>
        </dgm:presLayoutVars>
      </dgm:prSet>
      <dgm:spPr/>
    </dgm:pt>
  </dgm:ptLst>
  <dgm:cxnLst>
    <dgm:cxn modelId="{733BD118-F4F9-4051-9B51-FC0704DB3767}" type="presOf" srcId="{E4DE9FE7-34B5-45A9-A2E9-6EBFC6F5C014}" destId="{7A6910CD-EE10-4CE6-8481-B3F563E6BA77}" srcOrd="0" destOrd="0" presId="urn:microsoft.com/office/officeart/2005/8/layout/vList2"/>
    <dgm:cxn modelId="{A34BF319-9EF8-4230-8C16-E44908F21849}" type="presOf" srcId="{064E0F55-92B9-4FD8-94E4-680E1A1DB6EC}" destId="{94717A71-E2B9-4429-B0B6-ABA10FF71856}" srcOrd="0" destOrd="6" presId="urn:microsoft.com/office/officeart/2005/8/layout/vList2"/>
    <dgm:cxn modelId="{F3151D1C-EEB1-4C75-8B45-FD93A5A29536}" srcId="{C2DA8C5E-8E90-48F2-918B-D3674F119E53}" destId="{9B52547E-16EA-4BAE-AE42-6D0392737817}" srcOrd="4" destOrd="0" parTransId="{BD54B455-E8C1-42E3-B008-B12DFEFA136E}" sibTransId="{7B47BCBC-51B5-4DAD-9490-63B798415818}"/>
    <dgm:cxn modelId="{A8AA1A1E-5411-4EE4-B556-9538B1C8C6E5}" srcId="{C2DA8C5E-8E90-48F2-918B-D3674F119E53}" destId="{96559BAD-6E2B-481C-95C3-A1138CCF337A}" srcOrd="3" destOrd="0" parTransId="{F2B893FB-DEFB-4E4B-BD75-E6383B4F246E}" sibTransId="{26BEE330-3181-416B-A6CC-3883D39B9CC7}"/>
    <dgm:cxn modelId="{2B931022-A2A5-45A2-93FA-3DEF3C395879}" srcId="{C2DA8C5E-8E90-48F2-918B-D3674F119E53}" destId="{064E0F55-92B9-4FD8-94E4-680E1A1DB6EC}" srcOrd="6" destOrd="0" parTransId="{9ABD19FA-6D52-4CF6-80EE-4ADEDF30E470}" sibTransId="{06A590E5-F92F-412A-B4DB-CA8F5B882F7A}"/>
    <dgm:cxn modelId="{D45A3626-8BE8-4C5E-8F24-D7649CB1EA47}" type="presOf" srcId="{D15BEA95-9C14-4494-9779-10952C43E6AB}" destId="{94717A71-E2B9-4429-B0B6-ABA10FF71856}" srcOrd="0" destOrd="0" presId="urn:microsoft.com/office/officeart/2005/8/layout/vList2"/>
    <dgm:cxn modelId="{30E29239-1B9F-4C38-9BA5-F9E57DD72905}" srcId="{C2DA8C5E-8E90-48F2-918B-D3674F119E53}" destId="{DA1FD0EE-BA17-4BD0-87FB-9429A9EABC93}" srcOrd="2" destOrd="0" parTransId="{82EF3601-DDF3-4F96-9A15-9C0D5B010CEA}" sibTransId="{870EA01F-8C17-404B-8647-CE846AFE1B72}"/>
    <dgm:cxn modelId="{77606B3B-8A53-4B59-B9D0-9819791D3C81}" srcId="{E4DE9FE7-34B5-45A9-A2E9-6EBFC6F5C014}" destId="{C2DA8C5E-8E90-48F2-918B-D3674F119E53}" srcOrd="0" destOrd="0" parTransId="{C6D01727-D63D-49D6-86AE-695E98544588}" sibTransId="{DFCED719-53AB-4C48-AEAA-CD6A09CC8359}"/>
    <dgm:cxn modelId="{8CBFC83D-B584-4089-A851-3D342E8DACAB}" type="presOf" srcId="{96559BAD-6E2B-481C-95C3-A1138CCF337A}" destId="{94717A71-E2B9-4429-B0B6-ABA10FF71856}" srcOrd="0" destOrd="3" presId="urn:microsoft.com/office/officeart/2005/8/layout/vList2"/>
    <dgm:cxn modelId="{9CA07B5B-C6B6-40A9-B81F-A1A87852377A}" type="presOf" srcId="{2D574E6A-580A-48CC-9839-1EADB544DEFB}" destId="{94717A71-E2B9-4429-B0B6-ABA10FF71856}" srcOrd="0" destOrd="7" presId="urn:microsoft.com/office/officeart/2005/8/layout/vList2"/>
    <dgm:cxn modelId="{0965B146-959B-4180-807F-1E8BA737A4BD}" type="presOf" srcId="{DA1FD0EE-BA17-4BD0-87FB-9429A9EABC93}" destId="{94717A71-E2B9-4429-B0B6-ABA10FF71856}" srcOrd="0" destOrd="2" presId="urn:microsoft.com/office/officeart/2005/8/layout/vList2"/>
    <dgm:cxn modelId="{B6333F7D-E200-4F3D-BC80-746BA8DCB394}" type="presOf" srcId="{9B52547E-16EA-4BAE-AE42-6D0392737817}" destId="{94717A71-E2B9-4429-B0B6-ABA10FF71856}" srcOrd="0" destOrd="4" presId="urn:microsoft.com/office/officeart/2005/8/layout/vList2"/>
    <dgm:cxn modelId="{BA079B84-0E02-40DE-AE39-E7406A60F3B2}" srcId="{C2DA8C5E-8E90-48F2-918B-D3674F119E53}" destId="{5B0D4EFA-382E-4401-B74D-B2AAA380288E}" srcOrd="1" destOrd="0" parTransId="{ED9D321F-D060-4680-A720-ED32F160701A}" sibTransId="{FA54C09B-7071-431B-B2D9-369A641813E2}"/>
    <dgm:cxn modelId="{9CF4FE91-73F1-4771-A9B3-0CB6D35FC73B}" type="presOf" srcId="{C2DA8C5E-8E90-48F2-918B-D3674F119E53}" destId="{980B3C5B-C934-4E2B-B425-0495640599F4}" srcOrd="0" destOrd="0" presId="urn:microsoft.com/office/officeart/2005/8/layout/vList2"/>
    <dgm:cxn modelId="{09446AA9-EE64-4E85-A336-5A15E3333DA8}" srcId="{C2DA8C5E-8E90-48F2-918B-D3674F119E53}" destId="{AA1C4F4A-8ECE-454B-81CB-CBC0B1A988CE}" srcOrd="5" destOrd="0" parTransId="{A0FFF1C5-6349-447B-BCC3-A60B7D49333B}" sibTransId="{065B8A46-4DF5-459D-8A08-458D6B9302F2}"/>
    <dgm:cxn modelId="{2BD4B3A9-5471-4AAE-A22D-D299AA169119}" srcId="{C2DA8C5E-8E90-48F2-918B-D3674F119E53}" destId="{2D574E6A-580A-48CC-9839-1EADB544DEFB}" srcOrd="7" destOrd="0" parTransId="{F766F525-4167-4D14-9ADC-CADA16211EA0}" sibTransId="{C7835D6A-170F-4BAD-AE51-FE674E6E0D80}"/>
    <dgm:cxn modelId="{8FF878D4-042B-4195-B275-2CF42AC8F731}" type="presOf" srcId="{AA1C4F4A-8ECE-454B-81CB-CBC0B1A988CE}" destId="{94717A71-E2B9-4429-B0B6-ABA10FF71856}" srcOrd="0" destOrd="5" presId="urn:microsoft.com/office/officeart/2005/8/layout/vList2"/>
    <dgm:cxn modelId="{139ADBE1-0304-4B21-A11A-07CCD6B934EF}" type="presOf" srcId="{5B0D4EFA-382E-4401-B74D-B2AAA380288E}" destId="{94717A71-E2B9-4429-B0B6-ABA10FF71856}" srcOrd="0" destOrd="1" presId="urn:microsoft.com/office/officeart/2005/8/layout/vList2"/>
    <dgm:cxn modelId="{ABB309F2-51F9-4EAB-975A-5FF8C4A95D7D}" srcId="{C2DA8C5E-8E90-48F2-918B-D3674F119E53}" destId="{D15BEA95-9C14-4494-9779-10952C43E6AB}" srcOrd="0" destOrd="0" parTransId="{600AA7DA-D4FF-4606-B50E-AC9627A9AE63}" sibTransId="{BF2AF216-3AD8-4FC3-82FB-E9DB45B21626}"/>
    <dgm:cxn modelId="{945FF2B2-7107-47EC-9830-5D310E952CE4}" type="presParOf" srcId="{7A6910CD-EE10-4CE6-8481-B3F563E6BA77}" destId="{980B3C5B-C934-4E2B-B425-0495640599F4}" srcOrd="0" destOrd="0" presId="urn:microsoft.com/office/officeart/2005/8/layout/vList2"/>
    <dgm:cxn modelId="{0D92F664-F9C7-4BA4-B7B5-2770A7214291}" type="presParOf" srcId="{7A6910CD-EE10-4CE6-8481-B3F563E6BA77}" destId="{94717A71-E2B9-4429-B0B6-ABA10FF7185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DE9FE7-34B5-45A9-A2E9-6EBFC6F5C01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b="1" dirty="0"/>
            <a:t>Step 1 – Assess Administrative Preparedness Level </a:t>
          </a:r>
          <a:endParaRPr lang="en-US" dirty="0"/>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2CB8BF56-BBDA-4FE0-8E1F-2791C5782C04}">
      <dgm:prSet phldrT="[Text]"/>
      <dgm:spPr/>
      <dgm:t>
        <a:bodyPr/>
        <a:lstStyle/>
        <a:p>
          <a:r>
            <a:rPr lang="en-US" dirty="0"/>
            <a:t>Important to assess:</a:t>
          </a:r>
        </a:p>
      </dgm:t>
    </dgm:pt>
    <dgm:pt modelId="{F0EEB43A-3135-4829-8FF4-4958DB351CD3}" type="parTrans" cxnId="{D7580F41-A562-47EA-803A-380A37738341}">
      <dgm:prSet/>
      <dgm:spPr/>
      <dgm:t>
        <a:bodyPr/>
        <a:lstStyle/>
        <a:p>
          <a:endParaRPr lang="en-US"/>
        </a:p>
      </dgm:t>
    </dgm:pt>
    <dgm:pt modelId="{952F2595-234E-4051-8FEC-0D6E6ACF8BFC}" type="sibTrans" cxnId="{D7580F41-A562-47EA-803A-380A37738341}">
      <dgm:prSet/>
      <dgm:spPr/>
      <dgm:t>
        <a:bodyPr/>
        <a:lstStyle/>
        <a:p>
          <a:endParaRPr lang="en-US"/>
        </a:p>
      </dgm:t>
    </dgm:pt>
    <dgm:pt modelId="{C1C546EC-A10D-4142-91E3-F1C0A13A348E}">
      <dgm:prSet phldrT="[Text]"/>
      <dgm:spPr/>
      <dgm:t>
        <a:bodyPr/>
        <a:lstStyle/>
        <a:p>
          <a:r>
            <a:rPr lang="en-US" dirty="0"/>
            <a:t>Understanding of administrative preparedness</a:t>
          </a:r>
        </a:p>
      </dgm:t>
    </dgm:pt>
    <dgm:pt modelId="{AB073B58-9379-410C-8E5D-FB655F9AFB80}" type="parTrans" cxnId="{C63AE0F1-09C1-4817-AE14-C7F82DDBB28F}">
      <dgm:prSet/>
      <dgm:spPr/>
      <dgm:t>
        <a:bodyPr/>
        <a:lstStyle/>
        <a:p>
          <a:endParaRPr lang="en-US"/>
        </a:p>
      </dgm:t>
    </dgm:pt>
    <dgm:pt modelId="{4C0FFE92-4CFE-4DED-9F3E-50E0229E88ED}" type="sibTrans" cxnId="{C63AE0F1-09C1-4817-AE14-C7F82DDBB28F}">
      <dgm:prSet/>
      <dgm:spPr/>
      <dgm:t>
        <a:bodyPr/>
        <a:lstStyle/>
        <a:p>
          <a:endParaRPr lang="en-US"/>
        </a:p>
      </dgm:t>
    </dgm:pt>
    <dgm:pt modelId="{E133F25D-2256-459A-8728-EEBCD515B85D}">
      <dgm:prSet phldrT="[Text]"/>
      <dgm:spPr/>
      <dgm:t>
        <a:bodyPr/>
        <a:lstStyle/>
        <a:p>
          <a:r>
            <a:rPr lang="en-US" dirty="0"/>
            <a:t>Current policies, procedures, and plans</a:t>
          </a:r>
        </a:p>
      </dgm:t>
    </dgm:pt>
    <dgm:pt modelId="{77681E0D-3F3E-4EBC-9403-6C144F364F31}" type="parTrans" cxnId="{AC661A7C-9B3A-4A19-BC3E-C5FB5171D4C8}">
      <dgm:prSet/>
      <dgm:spPr/>
      <dgm:t>
        <a:bodyPr/>
        <a:lstStyle/>
        <a:p>
          <a:endParaRPr lang="en-US"/>
        </a:p>
      </dgm:t>
    </dgm:pt>
    <dgm:pt modelId="{419C59F4-F1DD-4DF1-9034-6B1D815CF2C0}" type="sibTrans" cxnId="{AC661A7C-9B3A-4A19-BC3E-C5FB5171D4C8}">
      <dgm:prSet/>
      <dgm:spPr/>
      <dgm:t>
        <a:bodyPr/>
        <a:lstStyle/>
        <a:p>
          <a:endParaRPr lang="en-US"/>
        </a:p>
      </dgm:t>
    </dgm:pt>
    <dgm:pt modelId="{8E305527-3AAC-41FD-A676-CCB515904715}">
      <dgm:prSet phldrT="[Text]"/>
      <dgm:spPr/>
      <dgm:t>
        <a:bodyPr/>
        <a:lstStyle/>
        <a:p>
          <a:r>
            <a:rPr lang="en-US" dirty="0"/>
            <a:t>Barriers to quick and effective response</a:t>
          </a:r>
        </a:p>
      </dgm:t>
    </dgm:pt>
    <dgm:pt modelId="{810C94F6-8D3F-4B02-B514-9EDCF6793421}" type="parTrans" cxnId="{7C85D80C-F254-4B54-B18A-E9CEB3EF3955}">
      <dgm:prSet/>
      <dgm:spPr/>
      <dgm:t>
        <a:bodyPr/>
        <a:lstStyle/>
        <a:p>
          <a:endParaRPr lang="en-US"/>
        </a:p>
      </dgm:t>
    </dgm:pt>
    <dgm:pt modelId="{C1B07C1C-8083-424F-B3D4-7BDC3E44145D}" type="sibTrans" cxnId="{7C85D80C-F254-4B54-B18A-E9CEB3EF3955}">
      <dgm:prSet/>
      <dgm:spPr/>
      <dgm:t>
        <a:bodyPr/>
        <a:lstStyle/>
        <a:p>
          <a:endParaRPr lang="en-US"/>
        </a:p>
      </dgm:t>
    </dgm:pt>
    <dgm:pt modelId="{015A5710-2DF8-44BB-9F69-041DA387E458}">
      <dgm:prSet phldrT="[Text]"/>
      <dgm:spPr/>
      <dgm:t>
        <a:bodyPr/>
        <a:lstStyle/>
        <a:p>
          <a:r>
            <a:rPr lang="en-US" dirty="0"/>
            <a:t>Knowledge of who has what authorities?</a:t>
          </a:r>
        </a:p>
      </dgm:t>
    </dgm:pt>
    <dgm:pt modelId="{2BA00B7B-C4FE-4DB5-9341-667B128A4C5C}" type="parTrans" cxnId="{7268CA0F-14EA-41A5-85B0-3EF7717AE7A8}">
      <dgm:prSet/>
      <dgm:spPr/>
      <dgm:t>
        <a:bodyPr/>
        <a:lstStyle/>
        <a:p>
          <a:endParaRPr lang="en-US"/>
        </a:p>
      </dgm:t>
    </dgm:pt>
    <dgm:pt modelId="{052F06BE-F07B-4732-AF3D-C2672AADE84C}" type="sibTrans" cxnId="{7268CA0F-14EA-41A5-85B0-3EF7717AE7A8}">
      <dgm:prSet/>
      <dgm:spPr/>
      <dgm:t>
        <a:bodyPr/>
        <a:lstStyle/>
        <a:p>
          <a:endParaRPr lang="en-US"/>
        </a:p>
      </dgm:t>
    </dgm:pt>
    <dgm:pt modelId="{8BBE752B-9352-4FEA-9779-6B32C6FC9286}" type="pres">
      <dgm:prSet presAssocID="{E4DE9FE7-34B5-45A9-A2E9-6EBFC6F5C014}" presName="linearFlow" presStyleCnt="0">
        <dgm:presLayoutVars>
          <dgm:dir/>
          <dgm:animLvl val="lvl"/>
          <dgm:resizeHandles val="exact"/>
        </dgm:presLayoutVars>
      </dgm:prSet>
      <dgm:spPr/>
    </dgm:pt>
    <dgm:pt modelId="{611A2D6B-CAA6-4B89-A418-DE50B57AA9C9}" type="pres">
      <dgm:prSet presAssocID="{D41ABBF9-6B94-4396-A076-793B7576FB76}" presName="composite" presStyleCnt="0"/>
      <dgm:spPr/>
    </dgm:pt>
    <dgm:pt modelId="{E7364870-3D3C-4A84-BD7A-07FDDE146A10}" type="pres">
      <dgm:prSet presAssocID="{D41ABBF9-6B94-4396-A076-793B7576FB76}" presName="parentText" presStyleLbl="alignNode1" presStyleIdx="0" presStyleCnt="1">
        <dgm:presLayoutVars>
          <dgm:chMax val="1"/>
          <dgm:bulletEnabled val="1"/>
        </dgm:presLayoutVars>
      </dgm:prSet>
      <dgm:spPr/>
    </dgm:pt>
    <dgm:pt modelId="{0FBE6425-573C-41AB-9DC3-EC2A04942EF5}" type="pres">
      <dgm:prSet presAssocID="{D41ABBF9-6B94-4396-A076-793B7576FB76}" presName="descendantText" presStyleLbl="alignAcc1" presStyleIdx="0" presStyleCnt="1">
        <dgm:presLayoutVars>
          <dgm:bulletEnabled val="1"/>
        </dgm:presLayoutVars>
      </dgm:prSet>
      <dgm:spPr/>
    </dgm:pt>
  </dgm:ptLst>
  <dgm:cxnLst>
    <dgm:cxn modelId="{7C85D80C-F254-4B54-B18A-E9CEB3EF3955}" srcId="{2CB8BF56-BBDA-4FE0-8E1F-2791C5782C04}" destId="{8E305527-3AAC-41FD-A676-CCB515904715}" srcOrd="2" destOrd="0" parTransId="{810C94F6-8D3F-4B02-B514-9EDCF6793421}" sibTransId="{C1B07C1C-8083-424F-B3D4-7BDC3E44145D}"/>
    <dgm:cxn modelId="{7268CA0F-14EA-41A5-85B0-3EF7717AE7A8}" srcId="{2CB8BF56-BBDA-4FE0-8E1F-2791C5782C04}" destId="{015A5710-2DF8-44BB-9F69-041DA387E458}" srcOrd="3" destOrd="0" parTransId="{2BA00B7B-C4FE-4DB5-9341-667B128A4C5C}" sibTransId="{052F06BE-F07B-4732-AF3D-C2672AADE84C}"/>
    <dgm:cxn modelId="{43F2552D-5FAE-4517-BFB8-E14AC4A186C9}" type="presOf" srcId="{C1C546EC-A10D-4142-91E3-F1C0A13A348E}" destId="{0FBE6425-573C-41AB-9DC3-EC2A04942EF5}" srcOrd="0" destOrd="1" presId="urn:microsoft.com/office/officeart/2005/8/layout/chevron2"/>
    <dgm:cxn modelId="{0CC3AB5C-80A6-481E-8FE5-AF98997C623B}" type="presOf" srcId="{D41ABBF9-6B94-4396-A076-793B7576FB76}" destId="{E7364870-3D3C-4A84-BD7A-07FDDE146A10}" srcOrd="0" destOrd="0" presId="urn:microsoft.com/office/officeart/2005/8/layout/chevron2"/>
    <dgm:cxn modelId="{D7580F41-A562-47EA-803A-380A37738341}" srcId="{D41ABBF9-6B94-4396-A076-793B7576FB76}" destId="{2CB8BF56-BBDA-4FE0-8E1F-2791C5782C04}" srcOrd="0" destOrd="0" parTransId="{F0EEB43A-3135-4829-8FF4-4958DB351CD3}" sibTransId="{952F2595-234E-4051-8FEC-0D6E6ACF8BFC}"/>
    <dgm:cxn modelId="{AC661A7C-9B3A-4A19-BC3E-C5FB5171D4C8}" srcId="{2CB8BF56-BBDA-4FE0-8E1F-2791C5782C04}" destId="{E133F25D-2256-459A-8728-EEBCD515B85D}" srcOrd="1" destOrd="0" parTransId="{77681E0D-3F3E-4EBC-9403-6C144F364F31}" sibTransId="{419C59F4-F1DD-4DF1-9034-6B1D815CF2C0}"/>
    <dgm:cxn modelId="{9C7C507F-9FF9-4ACA-B50A-145F112E9426}" type="presOf" srcId="{E133F25D-2256-459A-8728-EEBCD515B85D}" destId="{0FBE6425-573C-41AB-9DC3-EC2A04942EF5}" srcOrd="0" destOrd="2" presId="urn:microsoft.com/office/officeart/2005/8/layout/chevron2"/>
    <dgm:cxn modelId="{EEBA9CAA-EBE5-4265-A072-246BD7430C9E}" type="presOf" srcId="{8E305527-3AAC-41FD-A676-CCB515904715}" destId="{0FBE6425-573C-41AB-9DC3-EC2A04942EF5}" srcOrd="0" destOrd="3" presId="urn:microsoft.com/office/officeart/2005/8/layout/chevron2"/>
    <dgm:cxn modelId="{511792CA-ABDC-4B0F-A91C-4C77C2E428EE}" srcId="{E4DE9FE7-34B5-45A9-A2E9-6EBFC6F5C014}" destId="{D41ABBF9-6B94-4396-A076-793B7576FB76}" srcOrd="0" destOrd="0" parTransId="{892B1C8F-D161-455B-8F61-5B9CBADE8080}" sibTransId="{81DC3654-11D0-48EA-8081-B85E20ACC41D}"/>
    <dgm:cxn modelId="{48D507ED-86D6-40DB-A6FB-708BF00AA607}" type="presOf" srcId="{2CB8BF56-BBDA-4FE0-8E1F-2791C5782C04}" destId="{0FBE6425-573C-41AB-9DC3-EC2A04942EF5}" srcOrd="0" destOrd="0" presId="urn:microsoft.com/office/officeart/2005/8/layout/chevron2"/>
    <dgm:cxn modelId="{C63AE0F1-09C1-4817-AE14-C7F82DDBB28F}" srcId="{2CB8BF56-BBDA-4FE0-8E1F-2791C5782C04}" destId="{C1C546EC-A10D-4142-91E3-F1C0A13A348E}" srcOrd="0" destOrd="0" parTransId="{AB073B58-9379-410C-8E5D-FB655F9AFB80}" sibTransId="{4C0FFE92-4CFE-4DED-9F3E-50E0229E88ED}"/>
    <dgm:cxn modelId="{62771AF6-6312-46C5-93CA-CE717FF9BCEB}" type="presOf" srcId="{015A5710-2DF8-44BB-9F69-041DA387E458}" destId="{0FBE6425-573C-41AB-9DC3-EC2A04942EF5}" srcOrd="0" destOrd="4" presId="urn:microsoft.com/office/officeart/2005/8/layout/chevron2"/>
    <dgm:cxn modelId="{6A7D38FF-4E18-4FD4-9D0F-A859405E1257}" type="presOf" srcId="{E4DE9FE7-34B5-45A9-A2E9-6EBFC6F5C014}" destId="{8BBE752B-9352-4FEA-9779-6B32C6FC9286}" srcOrd="0" destOrd="0" presId="urn:microsoft.com/office/officeart/2005/8/layout/chevron2"/>
    <dgm:cxn modelId="{5ED64A4A-92BB-47BC-B7FC-444FDC68A576}" type="presParOf" srcId="{8BBE752B-9352-4FEA-9779-6B32C6FC9286}" destId="{611A2D6B-CAA6-4B89-A418-DE50B57AA9C9}" srcOrd="0" destOrd="0" presId="urn:microsoft.com/office/officeart/2005/8/layout/chevron2"/>
    <dgm:cxn modelId="{B2E49F03-6A55-443E-AAA8-577DFA423CF6}" type="presParOf" srcId="{611A2D6B-CAA6-4B89-A418-DE50B57AA9C9}" destId="{E7364870-3D3C-4A84-BD7A-07FDDE146A10}" srcOrd="0" destOrd="0" presId="urn:microsoft.com/office/officeart/2005/8/layout/chevron2"/>
    <dgm:cxn modelId="{06B8E1AA-9F9F-405E-809D-66BCE2B7CB71}" type="presParOf" srcId="{611A2D6B-CAA6-4B89-A418-DE50B57AA9C9}" destId="{0FBE6425-573C-41AB-9DC3-EC2A04942E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D9931-398D-4F3E-BE37-78BED0A6CE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9B7C9-2ACB-426F-8E9A-3F136EAA7200}">
      <dgm:prSet phldrT="[Text]"/>
      <dgm:spPr/>
      <dgm:t>
        <a:bodyPr/>
        <a:lstStyle/>
        <a:p>
          <a:pPr>
            <a:buNone/>
          </a:pPr>
          <a:r>
            <a:rPr lang="en-US" altLang="en-US" b="1" dirty="0">
              <a:ea typeface="ＭＳ Ｐゴシック" panose="020B0600070205080204" pitchFamily="34" charset="-128"/>
              <a:cs typeface="Arial" panose="020B0604020202020204" pitchFamily="34" charset="0"/>
            </a:rPr>
            <a:t>Process and planning </a:t>
          </a:r>
          <a:r>
            <a:rPr lang="en-US" altLang="en-US" dirty="0">
              <a:ea typeface="ＭＳ Ｐゴシック" panose="020B0600070205080204" pitchFamily="34" charset="-128"/>
              <a:cs typeface="Arial" panose="020B0604020202020204" pitchFamily="34" charset="0"/>
            </a:rPr>
            <a:t>activities to ensure that fiscal and administrative authorities and practices that govern funding, procurement, contracting, hiring, and legal capabilities necessary to mitigate, respond to, and recover from public health emergencies can be </a:t>
          </a:r>
          <a:r>
            <a:rPr lang="en-US" altLang="en-US" b="1" dirty="0">
              <a:ea typeface="ＭＳ Ｐゴシック" panose="020B0600070205080204" pitchFamily="34" charset="-128"/>
              <a:cs typeface="Arial" panose="020B0604020202020204" pitchFamily="34" charset="0"/>
            </a:rPr>
            <a:t>accelerated, modified, streamlined, and accountably managed </a:t>
          </a:r>
          <a:r>
            <a:rPr lang="en-US" altLang="en-US" dirty="0">
              <a:ea typeface="ＭＳ Ｐゴシック" panose="020B0600070205080204" pitchFamily="34" charset="-128"/>
              <a:cs typeface="Arial" panose="020B0604020202020204" pitchFamily="34" charset="0"/>
            </a:rPr>
            <a:t>through all levels of government.</a:t>
          </a:r>
          <a:endParaRPr lang="en-US" dirty="0"/>
        </a:p>
      </dgm:t>
    </dgm:pt>
    <dgm:pt modelId="{FE5DC68B-ED1F-4574-92F8-B5A4086D647B}" type="parTrans" cxnId="{82BA502B-23CD-4787-ABA2-EACFBA9FE4FC}">
      <dgm:prSet/>
      <dgm:spPr/>
      <dgm:t>
        <a:bodyPr/>
        <a:lstStyle/>
        <a:p>
          <a:endParaRPr lang="en-US"/>
        </a:p>
      </dgm:t>
    </dgm:pt>
    <dgm:pt modelId="{FD2F84B8-1AF9-4B0D-969A-3AB8D23F187D}" type="sibTrans" cxnId="{82BA502B-23CD-4787-ABA2-EACFBA9FE4FC}">
      <dgm:prSet/>
      <dgm:spPr/>
      <dgm:t>
        <a:bodyPr/>
        <a:lstStyle/>
        <a:p>
          <a:endParaRPr lang="en-US"/>
        </a:p>
      </dgm:t>
    </dgm:pt>
    <dgm:pt modelId="{94D01CF8-0E54-494E-A62A-18F7926B857A}" type="pres">
      <dgm:prSet presAssocID="{749D9931-398D-4F3E-BE37-78BED0A6CE8F}" presName="diagram" presStyleCnt="0">
        <dgm:presLayoutVars>
          <dgm:dir/>
          <dgm:resizeHandles val="exact"/>
        </dgm:presLayoutVars>
      </dgm:prSet>
      <dgm:spPr/>
    </dgm:pt>
    <dgm:pt modelId="{DA8B80E2-2315-43C3-92DE-62128C89C527}" type="pres">
      <dgm:prSet presAssocID="{2689B7C9-2ACB-426F-8E9A-3F136EAA7200}" presName="node" presStyleLbl="node1" presStyleIdx="0" presStyleCnt="1" custScaleX="122404">
        <dgm:presLayoutVars>
          <dgm:bulletEnabled val="1"/>
        </dgm:presLayoutVars>
      </dgm:prSet>
      <dgm:spPr/>
    </dgm:pt>
  </dgm:ptLst>
  <dgm:cxnLst>
    <dgm:cxn modelId="{82BA502B-23CD-4787-ABA2-EACFBA9FE4FC}" srcId="{749D9931-398D-4F3E-BE37-78BED0A6CE8F}" destId="{2689B7C9-2ACB-426F-8E9A-3F136EAA7200}" srcOrd="0" destOrd="0" parTransId="{FE5DC68B-ED1F-4574-92F8-B5A4086D647B}" sibTransId="{FD2F84B8-1AF9-4B0D-969A-3AB8D23F187D}"/>
    <dgm:cxn modelId="{336CF22D-F6CF-46CD-89B2-E4C1A442E1D9}" type="presOf" srcId="{749D9931-398D-4F3E-BE37-78BED0A6CE8F}" destId="{94D01CF8-0E54-494E-A62A-18F7926B857A}" srcOrd="0" destOrd="0" presId="urn:microsoft.com/office/officeart/2005/8/layout/default"/>
    <dgm:cxn modelId="{B3FC8736-E1FA-4A40-9F89-0B7CD518672D}" type="presOf" srcId="{2689B7C9-2ACB-426F-8E9A-3F136EAA7200}" destId="{DA8B80E2-2315-43C3-92DE-62128C89C527}" srcOrd="0" destOrd="0" presId="urn:microsoft.com/office/officeart/2005/8/layout/default"/>
    <dgm:cxn modelId="{260EEB2D-CB71-4263-BE23-14AB5A5A3B0D}" type="presParOf" srcId="{94D01CF8-0E54-494E-A62A-18F7926B857A}" destId="{DA8B80E2-2315-43C3-92DE-62128C89C52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4DE9FE7-34B5-45A9-A2E9-6EBFC6F5C01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b="1" dirty="0"/>
            <a:t>Step 2 – Define ‘Emergency’ for your Community or Jurisdiction </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pPr/>
      <dgm:t>
        <a:bodyPr/>
        <a:lstStyle/>
        <a:p>
          <a:r>
            <a:rPr lang="en-US" dirty="0"/>
            <a:t>Using relevant state and local laws, define what falls within the definition of ‘emergency’ or ‘public health emergency’ in your community</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F753DBA3-2A30-4DE1-8305-24DFAD07111A}" type="pres">
      <dgm:prSet presAssocID="{E4DE9FE7-34B5-45A9-A2E9-6EBFC6F5C014}" presName="linearFlow" presStyleCnt="0">
        <dgm:presLayoutVars>
          <dgm:dir/>
          <dgm:animLvl val="lvl"/>
          <dgm:resizeHandles val="exact"/>
        </dgm:presLayoutVars>
      </dgm:prSet>
      <dgm:spPr/>
    </dgm:pt>
    <dgm:pt modelId="{9FFDD721-2603-4A15-8A4F-358E3E89A8DF}" type="pres">
      <dgm:prSet presAssocID="{D41ABBF9-6B94-4396-A076-793B7576FB76}" presName="composite" presStyleCnt="0"/>
      <dgm:spPr/>
    </dgm:pt>
    <dgm:pt modelId="{0CEAE71D-3AE2-4CB2-AFB7-48FD00E12949}" type="pres">
      <dgm:prSet presAssocID="{D41ABBF9-6B94-4396-A076-793B7576FB76}" presName="parentText" presStyleLbl="alignNode1" presStyleIdx="0" presStyleCnt="1">
        <dgm:presLayoutVars>
          <dgm:chMax val="1"/>
          <dgm:bulletEnabled val="1"/>
        </dgm:presLayoutVars>
      </dgm:prSet>
      <dgm:spPr/>
    </dgm:pt>
    <dgm:pt modelId="{7F45CD1A-AF88-42DB-9EAC-4452FCF41AF8}" type="pres">
      <dgm:prSet presAssocID="{D41ABBF9-6B94-4396-A076-793B7576FB76}" presName="descendantText" presStyleLbl="alignAcc1" presStyleIdx="0" presStyleCnt="1">
        <dgm:presLayoutVars>
          <dgm:bulletEnabled val="1"/>
        </dgm:presLayoutVars>
      </dgm:prSet>
      <dgm:spPr/>
    </dgm:pt>
  </dgm:ptLst>
  <dgm:cxnLst>
    <dgm:cxn modelId="{77606B3B-8A53-4B59-B9D0-9819791D3C81}" srcId="{D41ABBF9-6B94-4396-A076-793B7576FB76}" destId="{C2DA8C5E-8E90-48F2-918B-D3674F119E53}" srcOrd="0" destOrd="0" parTransId="{C6D01727-D63D-49D6-86AE-695E98544588}" sibTransId="{DFCED719-53AB-4C48-AEAA-CD6A09CC8359}"/>
    <dgm:cxn modelId="{ABE7AF5D-22F4-4559-A258-B82DDC31AA65}" type="presOf" srcId="{D41ABBF9-6B94-4396-A076-793B7576FB76}" destId="{0CEAE71D-3AE2-4CB2-AFB7-48FD00E12949}" srcOrd="0" destOrd="0" presId="urn:microsoft.com/office/officeart/2005/8/layout/chevron2"/>
    <dgm:cxn modelId="{6389768A-E4BA-4639-8BD8-90F6575F6251}" type="presOf" srcId="{C2DA8C5E-8E90-48F2-918B-D3674F119E53}" destId="{7F45CD1A-AF88-42DB-9EAC-4452FCF41AF8}" srcOrd="0" destOrd="0" presId="urn:microsoft.com/office/officeart/2005/8/layout/chevron2"/>
    <dgm:cxn modelId="{658B05C5-7EDE-4B51-BE34-9564F7811543}" type="presOf" srcId="{E4DE9FE7-34B5-45A9-A2E9-6EBFC6F5C014}" destId="{F753DBA3-2A30-4DE1-8305-24DFAD07111A}" srcOrd="0" destOrd="0" presId="urn:microsoft.com/office/officeart/2005/8/layout/chevron2"/>
    <dgm:cxn modelId="{511792CA-ABDC-4B0F-A91C-4C77C2E428EE}" srcId="{E4DE9FE7-34B5-45A9-A2E9-6EBFC6F5C014}" destId="{D41ABBF9-6B94-4396-A076-793B7576FB76}" srcOrd="0" destOrd="0" parTransId="{892B1C8F-D161-455B-8F61-5B9CBADE8080}" sibTransId="{81DC3654-11D0-48EA-8081-B85E20ACC41D}"/>
    <dgm:cxn modelId="{9024C6D2-7356-42E3-A44C-A71D550DAB29}" type="presParOf" srcId="{F753DBA3-2A30-4DE1-8305-24DFAD07111A}" destId="{9FFDD721-2603-4A15-8A4F-358E3E89A8DF}" srcOrd="0" destOrd="0" presId="urn:microsoft.com/office/officeart/2005/8/layout/chevron2"/>
    <dgm:cxn modelId="{C6A2740A-BF26-49F8-A024-B73FE124A9A8}" type="presParOf" srcId="{9FFDD721-2603-4A15-8A4F-358E3E89A8DF}" destId="{0CEAE71D-3AE2-4CB2-AFB7-48FD00E12949}" srcOrd="0" destOrd="0" presId="urn:microsoft.com/office/officeart/2005/8/layout/chevron2"/>
    <dgm:cxn modelId="{5EDDEF07-0AE0-46FC-BD69-3D45A13C4603}" type="presParOf" srcId="{9FFDD721-2603-4A15-8A4F-358E3E89A8DF}" destId="{7F45CD1A-AF88-42DB-9EAC-4452FCF41AF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4DE9FE7-34B5-45A9-A2E9-6EBFC6F5C01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b="1" dirty="0"/>
            <a:t>Step 3 – Define ‘Disaster’ for your Community or Jurisdiction </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pPr/>
      <dgm:t>
        <a:bodyPr/>
        <a:lstStyle/>
        <a:p>
          <a:r>
            <a:rPr lang="en-US" dirty="0"/>
            <a:t>Using state and local laws where relevant, define what falls within the definition of ‘disaster’ in your community</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4FA1B8CC-FA53-487F-97DD-69C2C32DF761}" type="pres">
      <dgm:prSet presAssocID="{E4DE9FE7-34B5-45A9-A2E9-6EBFC6F5C014}" presName="linearFlow" presStyleCnt="0">
        <dgm:presLayoutVars>
          <dgm:dir/>
          <dgm:animLvl val="lvl"/>
          <dgm:resizeHandles val="exact"/>
        </dgm:presLayoutVars>
      </dgm:prSet>
      <dgm:spPr/>
    </dgm:pt>
    <dgm:pt modelId="{2886C93F-5AEA-4C82-9988-4C973621FFD7}" type="pres">
      <dgm:prSet presAssocID="{D41ABBF9-6B94-4396-A076-793B7576FB76}" presName="composite" presStyleCnt="0"/>
      <dgm:spPr/>
    </dgm:pt>
    <dgm:pt modelId="{9DEEB5CB-EAF2-476C-AB0A-017F84F8B45F}" type="pres">
      <dgm:prSet presAssocID="{D41ABBF9-6B94-4396-A076-793B7576FB76}" presName="parentText" presStyleLbl="alignNode1" presStyleIdx="0" presStyleCnt="1">
        <dgm:presLayoutVars>
          <dgm:chMax val="1"/>
          <dgm:bulletEnabled val="1"/>
        </dgm:presLayoutVars>
      </dgm:prSet>
      <dgm:spPr/>
    </dgm:pt>
    <dgm:pt modelId="{2CB83C60-D809-4187-9004-B310B29D52B1}" type="pres">
      <dgm:prSet presAssocID="{D41ABBF9-6B94-4396-A076-793B7576FB76}" presName="descendantText" presStyleLbl="alignAcc1" presStyleIdx="0" presStyleCnt="1">
        <dgm:presLayoutVars>
          <dgm:bulletEnabled val="1"/>
        </dgm:presLayoutVars>
      </dgm:prSet>
      <dgm:spPr/>
    </dgm:pt>
  </dgm:ptLst>
  <dgm:cxnLst>
    <dgm:cxn modelId="{77606B3B-8A53-4B59-B9D0-9819791D3C81}" srcId="{D41ABBF9-6B94-4396-A076-793B7576FB76}" destId="{C2DA8C5E-8E90-48F2-918B-D3674F119E53}" srcOrd="0" destOrd="0" parTransId="{C6D01727-D63D-49D6-86AE-695E98544588}" sibTransId="{DFCED719-53AB-4C48-AEAA-CD6A09CC8359}"/>
    <dgm:cxn modelId="{69CD335E-C8CD-4BAD-B41E-8B47DBB4CB6E}" type="presOf" srcId="{E4DE9FE7-34B5-45A9-A2E9-6EBFC6F5C014}" destId="{4FA1B8CC-FA53-487F-97DD-69C2C32DF761}" srcOrd="0" destOrd="0" presId="urn:microsoft.com/office/officeart/2005/8/layout/chevron2"/>
    <dgm:cxn modelId="{B40FB64B-D7CD-46F8-B280-21F6CDB580DB}" type="presOf" srcId="{D41ABBF9-6B94-4396-A076-793B7576FB76}" destId="{9DEEB5CB-EAF2-476C-AB0A-017F84F8B45F}" srcOrd="0" destOrd="0" presId="urn:microsoft.com/office/officeart/2005/8/layout/chevron2"/>
    <dgm:cxn modelId="{43AED89D-75B5-4608-8B13-252114712532}" type="presOf" srcId="{C2DA8C5E-8E90-48F2-918B-D3674F119E53}" destId="{2CB83C60-D809-4187-9004-B310B29D52B1}" srcOrd="0" destOrd="0" presId="urn:microsoft.com/office/officeart/2005/8/layout/chevron2"/>
    <dgm:cxn modelId="{511792CA-ABDC-4B0F-A91C-4C77C2E428EE}" srcId="{E4DE9FE7-34B5-45A9-A2E9-6EBFC6F5C014}" destId="{D41ABBF9-6B94-4396-A076-793B7576FB76}" srcOrd="0" destOrd="0" parTransId="{892B1C8F-D161-455B-8F61-5B9CBADE8080}" sibTransId="{81DC3654-11D0-48EA-8081-B85E20ACC41D}"/>
    <dgm:cxn modelId="{1AB7B1B6-A5CD-4E4C-8B3B-977FF17A03A8}" type="presParOf" srcId="{4FA1B8CC-FA53-487F-97DD-69C2C32DF761}" destId="{2886C93F-5AEA-4C82-9988-4C973621FFD7}" srcOrd="0" destOrd="0" presId="urn:microsoft.com/office/officeart/2005/8/layout/chevron2"/>
    <dgm:cxn modelId="{B653443F-CE0C-4911-8BA4-421B37651B21}" type="presParOf" srcId="{2886C93F-5AEA-4C82-9988-4C973621FFD7}" destId="{9DEEB5CB-EAF2-476C-AB0A-017F84F8B45F}" srcOrd="0" destOrd="0" presId="urn:microsoft.com/office/officeart/2005/8/layout/chevron2"/>
    <dgm:cxn modelId="{C2A7FE3B-8408-4B6A-9ADA-251E0C94C8B8}" type="presParOf" srcId="{2886C93F-5AEA-4C82-9988-4C973621FFD7}" destId="{2CB83C60-D809-4187-9004-B310B29D52B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4DE9FE7-34B5-45A9-A2E9-6EBFC6F5C01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b="1" dirty="0"/>
            <a:t>Step 4 – Determine the Authorities </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1E4E66D9-1313-48C9-9EB6-58ABBD341E9B}">
      <dgm:prSet phldrT="[Text]"/>
      <dgm:spPr/>
      <dgm:t>
        <a:bodyPr/>
        <a:lstStyle/>
        <a:p>
          <a:endParaRPr lang="en-US" dirty="0"/>
        </a:p>
      </dgm:t>
    </dgm:pt>
    <dgm:pt modelId="{50847BA7-0CED-4D05-9CE7-315F753E1051}" type="parTrans" cxnId="{5444DEF2-9E77-466A-AA91-5260041B3509}">
      <dgm:prSet/>
      <dgm:spPr/>
      <dgm:t>
        <a:bodyPr/>
        <a:lstStyle/>
        <a:p>
          <a:endParaRPr lang="en-US"/>
        </a:p>
      </dgm:t>
    </dgm:pt>
    <dgm:pt modelId="{61F0F853-CCF4-47AA-B4FF-749FB1EAD88D}" type="sibTrans" cxnId="{5444DEF2-9E77-466A-AA91-5260041B3509}">
      <dgm:prSet/>
      <dgm:spPr/>
      <dgm:t>
        <a:bodyPr/>
        <a:lstStyle/>
        <a:p>
          <a:endParaRPr lang="en-US"/>
        </a:p>
      </dgm:t>
    </dgm:pt>
    <dgm:pt modelId="{A7AF771B-FB60-4D9E-92C0-F79CE5417FAB}">
      <dgm:prSet phldrT="[Text]"/>
      <dgm:spPr/>
      <dgm:t>
        <a:bodyPr/>
        <a:lstStyle/>
        <a:p>
          <a:r>
            <a:rPr lang="en-US" dirty="0"/>
            <a:t>Consider the differences in authority based on emergency and non-emergency situations</a:t>
          </a:r>
        </a:p>
      </dgm:t>
    </dgm:pt>
    <dgm:pt modelId="{D1D379E4-244A-496F-BD6A-9EA917481116}" type="parTrans" cxnId="{C4359F5C-BB40-4137-9D53-417B5A6CF531}">
      <dgm:prSet/>
      <dgm:spPr/>
      <dgm:t>
        <a:bodyPr/>
        <a:lstStyle/>
        <a:p>
          <a:endParaRPr lang="en-US"/>
        </a:p>
      </dgm:t>
    </dgm:pt>
    <dgm:pt modelId="{9EA30D56-A531-44BE-807C-43918679989D}" type="sibTrans" cxnId="{C4359F5C-BB40-4137-9D53-417B5A6CF531}">
      <dgm:prSet/>
      <dgm:spPr/>
      <dgm:t>
        <a:bodyPr/>
        <a:lstStyle/>
        <a:p>
          <a:endParaRPr lang="en-US"/>
        </a:p>
      </dgm:t>
    </dgm:pt>
    <dgm:pt modelId="{E3A19BC9-311D-4C0E-9EAA-40D0ED56FD6D}">
      <dgm:prSet phldrT="[Text]"/>
      <dgm:spPr/>
      <dgm:t>
        <a:bodyPr/>
        <a:lstStyle/>
        <a:p>
          <a:r>
            <a:rPr lang="en-US" dirty="0"/>
            <a:t>Identify, with partners, those job titles that are associated with administrative preparedness activities to ensure a coordinated response</a:t>
          </a:r>
        </a:p>
      </dgm:t>
    </dgm:pt>
    <dgm:pt modelId="{1989C2B0-6C9D-4973-AC8A-D1631432DD28}" type="parTrans" cxnId="{15C6DDC3-7C51-42D9-B9AE-A169023B21AC}">
      <dgm:prSet/>
      <dgm:spPr/>
      <dgm:t>
        <a:bodyPr/>
        <a:lstStyle/>
        <a:p>
          <a:endParaRPr lang="en-US"/>
        </a:p>
      </dgm:t>
    </dgm:pt>
    <dgm:pt modelId="{3F61BC2F-EB31-496D-84DD-EF4AF9C324D2}" type="sibTrans" cxnId="{15C6DDC3-7C51-42D9-B9AE-A169023B21AC}">
      <dgm:prSet/>
      <dgm:spPr/>
      <dgm:t>
        <a:bodyPr/>
        <a:lstStyle/>
        <a:p>
          <a:endParaRPr lang="en-US"/>
        </a:p>
      </dgm:t>
    </dgm:pt>
    <dgm:pt modelId="{92F32B65-2469-43FB-9136-8AB34D995495}" type="pres">
      <dgm:prSet presAssocID="{E4DE9FE7-34B5-45A9-A2E9-6EBFC6F5C014}" presName="linearFlow" presStyleCnt="0">
        <dgm:presLayoutVars>
          <dgm:dir/>
          <dgm:animLvl val="lvl"/>
          <dgm:resizeHandles val="exact"/>
        </dgm:presLayoutVars>
      </dgm:prSet>
      <dgm:spPr/>
    </dgm:pt>
    <dgm:pt modelId="{F75142C4-730B-4F6A-931D-C273A15EFA7B}" type="pres">
      <dgm:prSet presAssocID="{D41ABBF9-6B94-4396-A076-793B7576FB76}" presName="composite" presStyleCnt="0"/>
      <dgm:spPr/>
    </dgm:pt>
    <dgm:pt modelId="{F96D453F-47A1-4FFB-8482-10D19325909F}" type="pres">
      <dgm:prSet presAssocID="{D41ABBF9-6B94-4396-A076-793B7576FB76}" presName="parentText" presStyleLbl="alignNode1" presStyleIdx="0" presStyleCnt="1">
        <dgm:presLayoutVars>
          <dgm:chMax val="1"/>
          <dgm:bulletEnabled val="1"/>
        </dgm:presLayoutVars>
      </dgm:prSet>
      <dgm:spPr/>
    </dgm:pt>
    <dgm:pt modelId="{A26FA927-4CB2-4499-9DA0-4A8DDF81D177}" type="pres">
      <dgm:prSet presAssocID="{D41ABBF9-6B94-4396-A076-793B7576FB76}" presName="descendantText" presStyleLbl="alignAcc1" presStyleIdx="0" presStyleCnt="1">
        <dgm:presLayoutVars>
          <dgm:bulletEnabled val="1"/>
        </dgm:presLayoutVars>
      </dgm:prSet>
      <dgm:spPr/>
    </dgm:pt>
  </dgm:ptLst>
  <dgm:cxnLst>
    <dgm:cxn modelId="{1DDDAC2C-C67D-4B21-B1E6-D13E38C0A3D9}" type="presOf" srcId="{E4DE9FE7-34B5-45A9-A2E9-6EBFC6F5C014}" destId="{92F32B65-2469-43FB-9136-8AB34D995495}" srcOrd="0" destOrd="0" presId="urn:microsoft.com/office/officeart/2005/8/layout/chevron2"/>
    <dgm:cxn modelId="{C4359F5C-BB40-4137-9D53-417B5A6CF531}" srcId="{D41ABBF9-6B94-4396-A076-793B7576FB76}" destId="{A7AF771B-FB60-4D9E-92C0-F79CE5417FAB}" srcOrd="0" destOrd="0" parTransId="{D1D379E4-244A-496F-BD6A-9EA917481116}" sibTransId="{9EA30D56-A531-44BE-807C-43918679989D}"/>
    <dgm:cxn modelId="{11C55566-B829-44DA-9A67-EFD2DD161D60}" type="presOf" srcId="{1E4E66D9-1313-48C9-9EB6-58ABBD341E9B}" destId="{A26FA927-4CB2-4499-9DA0-4A8DDF81D177}" srcOrd="0" destOrd="2" presId="urn:microsoft.com/office/officeart/2005/8/layout/chevron2"/>
    <dgm:cxn modelId="{3E942E49-8413-4729-AA36-A922CF80F9BE}" type="presOf" srcId="{A7AF771B-FB60-4D9E-92C0-F79CE5417FAB}" destId="{A26FA927-4CB2-4499-9DA0-4A8DDF81D177}" srcOrd="0" destOrd="0" presId="urn:microsoft.com/office/officeart/2005/8/layout/chevron2"/>
    <dgm:cxn modelId="{6D0B979F-E1BA-4657-934E-056F9A3F6E7F}" type="presOf" srcId="{D41ABBF9-6B94-4396-A076-793B7576FB76}" destId="{F96D453F-47A1-4FFB-8482-10D19325909F}" srcOrd="0" destOrd="0" presId="urn:microsoft.com/office/officeart/2005/8/layout/chevron2"/>
    <dgm:cxn modelId="{198016A6-76E8-4EE1-A588-E10DC698B5D3}" type="presOf" srcId="{E3A19BC9-311D-4C0E-9EAA-40D0ED56FD6D}" destId="{A26FA927-4CB2-4499-9DA0-4A8DDF81D177}" srcOrd="0" destOrd="1" presId="urn:microsoft.com/office/officeart/2005/8/layout/chevron2"/>
    <dgm:cxn modelId="{15C6DDC3-7C51-42D9-B9AE-A169023B21AC}" srcId="{D41ABBF9-6B94-4396-A076-793B7576FB76}" destId="{E3A19BC9-311D-4C0E-9EAA-40D0ED56FD6D}" srcOrd="1" destOrd="0" parTransId="{1989C2B0-6C9D-4973-AC8A-D1631432DD28}" sibTransId="{3F61BC2F-EB31-496D-84DD-EF4AF9C324D2}"/>
    <dgm:cxn modelId="{511792CA-ABDC-4B0F-A91C-4C77C2E428EE}" srcId="{E4DE9FE7-34B5-45A9-A2E9-6EBFC6F5C014}" destId="{D41ABBF9-6B94-4396-A076-793B7576FB76}" srcOrd="0" destOrd="0" parTransId="{892B1C8F-D161-455B-8F61-5B9CBADE8080}" sibTransId="{81DC3654-11D0-48EA-8081-B85E20ACC41D}"/>
    <dgm:cxn modelId="{5444DEF2-9E77-466A-AA91-5260041B3509}" srcId="{D41ABBF9-6B94-4396-A076-793B7576FB76}" destId="{1E4E66D9-1313-48C9-9EB6-58ABBD341E9B}" srcOrd="2" destOrd="0" parTransId="{50847BA7-0CED-4D05-9CE7-315F753E1051}" sibTransId="{61F0F853-CCF4-47AA-B4FF-749FB1EAD88D}"/>
    <dgm:cxn modelId="{5AAE5E8A-614E-4A10-878B-5B5E505161B4}" type="presParOf" srcId="{92F32B65-2469-43FB-9136-8AB34D995495}" destId="{F75142C4-730B-4F6A-931D-C273A15EFA7B}" srcOrd="0" destOrd="0" presId="urn:microsoft.com/office/officeart/2005/8/layout/chevron2"/>
    <dgm:cxn modelId="{F1F6F547-545F-471F-B10E-7CC939CEA121}" type="presParOf" srcId="{F75142C4-730B-4F6A-931D-C273A15EFA7B}" destId="{F96D453F-47A1-4FFB-8482-10D19325909F}" srcOrd="0" destOrd="0" presId="urn:microsoft.com/office/officeart/2005/8/layout/chevron2"/>
    <dgm:cxn modelId="{AF0EC479-F3AC-4433-A8BA-53CB2520AF84}" type="presParOf" srcId="{F75142C4-730B-4F6A-931D-C273A15EFA7B}" destId="{A26FA927-4CB2-4499-9DA0-4A8DDF81D1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4DE9FE7-34B5-45A9-A2E9-6EBFC6F5C01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b="1" dirty="0"/>
            <a:t>Step 5 – Determine Process for Declaring “State of Emergency” </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pPr/>
      <dgm:t>
        <a:bodyPr/>
        <a:lstStyle/>
        <a:p>
          <a:r>
            <a:rPr lang="en-US" dirty="0"/>
            <a:t>It is possible to develop an algorithm for declaring a “state of emergency” should your organization have the legal power to do so.</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0D22F044-F4B3-4D51-9FB6-49BAF29BD1D7}">
      <dgm:prSet phldrT="[Text]"/>
      <dgm:spPr/>
      <dgm:t>
        <a:bodyPr/>
        <a:lstStyle/>
        <a:p>
          <a:r>
            <a:rPr lang="en-US" dirty="0"/>
            <a:t>When developing your algorithm, consider the following aspects:</a:t>
          </a:r>
        </a:p>
      </dgm:t>
    </dgm:pt>
    <dgm:pt modelId="{FF7D1F82-DC5E-4515-9C45-2ADD78CF8C0F}" type="parTrans" cxnId="{5234C520-D6E6-4888-9845-AD44AB67C6A6}">
      <dgm:prSet/>
      <dgm:spPr/>
      <dgm:t>
        <a:bodyPr/>
        <a:lstStyle/>
        <a:p>
          <a:endParaRPr lang="en-US"/>
        </a:p>
      </dgm:t>
    </dgm:pt>
    <dgm:pt modelId="{5C6C4CC4-2890-42D6-AB2F-BB8CDF4E268A}" type="sibTrans" cxnId="{5234C520-D6E6-4888-9845-AD44AB67C6A6}">
      <dgm:prSet/>
      <dgm:spPr/>
      <dgm:t>
        <a:bodyPr/>
        <a:lstStyle/>
        <a:p>
          <a:endParaRPr lang="en-US"/>
        </a:p>
      </dgm:t>
    </dgm:pt>
    <dgm:pt modelId="{1558A917-B33C-4A03-BDD8-332E2CD607FF}">
      <dgm:prSet phldrT="[Text]"/>
      <dgm:spPr/>
      <dgm:t>
        <a:bodyPr/>
        <a:lstStyle/>
        <a:p>
          <a:r>
            <a:rPr lang="en-US" dirty="0"/>
            <a:t>Realization of impending emergency</a:t>
          </a:r>
        </a:p>
      </dgm:t>
    </dgm:pt>
    <dgm:pt modelId="{0B0CC068-5342-445B-9F14-0EEC837E5706}" type="parTrans" cxnId="{908650E0-03D0-4E04-9709-436DB837BD16}">
      <dgm:prSet/>
      <dgm:spPr/>
      <dgm:t>
        <a:bodyPr/>
        <a:lstStyle/>
        <a:p>
          <a:endParaRPr lang="en-US"/>
        </a:p>
      </dgm:t>
    </dgm:pt>
    <dgm:pt modelId="{663AEA1D-00DA-49F9-A51C-0BCA8F73671D}" type="sibTrans" cxnId="{908650E0-03D0-4E04-9709-436DB837BD16}">
      <dgm:prSet/>
      <dgm:spPr/>
      <dgm:t>
        <a:bodyPr/>
        <a:lstStyle/>
        <a:p>
          <a:endParaRPr lang="en-US"/>
        </a:p>
      </dgm:t>
    </dgm:pt>
    <dgm:pt modelId="{0A4126F0-BB80-4E3B-A2E0-CFCB95F1D38D}">
      <dgm:prSet phldrT="[Text]"/>
      <dgm:spPr/>
      <dgm:t>
        <a:bodyPr/>
        <a:lstStyle/>
        <a:p>
          <a:r>
            <a:rPr lang="en-US" dirty="0"/>
            <a:t>Determination that action needs to take place</a:t>
          </a:r>
        </a:p>
      </dgm:t>
    </dgm:pt>
    <dgm:pt modelId="{90293595-50A3-4CF8-8150-4EB786F36DB7}" type="parTrans" cxnId="{525AD946-868D-43BB-A23C-FB3DAC729DA9}">
      <dgm:prSet/>
      <dgm:spPr/>
      <dgm:t>
        <a:bodyPr/>
        <a:lstStyle/>
        <a:p>
          <a:endParaRPr lang="en-US"/>
        </a:p>
      </dgm:t>
    </dgm:pt>
    <dgm:pt modelId="{BE6B2152-7A19-4450-8F86-D2ACE1D46172}" type="sibTrans" cxnId="{525AD946-868D-43BB-A23C-FB3DAC729DA9}">
      <dgm:prSet/>
      <dgm:spPr/>
      <dgm:t>
        <a:bodyPr/>
        <a:lstStyle/>
        <a:p>
          <a:endParaRPr lang="en-US"/>
        </a:p>
      </dgm:t>
    </dgm:pt>
    <dgm:pt modelId="{3C759BF8-98F5-4CDB-9407-CA40BD971557}">
      <dgm:prSet phldrT="[Text]"/>
      <dgm:spPr/>
      <dgm:t>
        <a:bodyPr/>
        <a:lstStyle/>
        <a:p>
          <a:r>
            <a:rPr lang="en-US" dirty="0"/>
            <a:t>Identification of authorities to include in declaration</a:t>
          </a:r>
        </a:p>
      </dgm:t>
    </dgm:pt>
    <dgm:pt modelId="{B3455568-2323-4E00-B2E1-F4CA462DCF9D}" type="parTrans" cxnId="{800D0BCA-2B18-48F8-BF1B-89884FA48AB5}">
      <dgm:prSet/>
      <dgm:spPr/>
      <dgm:t>
        <a:bodyPr/>
        <a:lstStyle/>
        <a:p>
          <a:endParaRPr lang="en-US"/>
        </a:p>
      </dgm:t>
    </dgm:pt>
    <dgm:pt modelId="{E2D1F02A-1B4F-4610-BB8B-D4296E560EB2}" type="sibTrans" cxnId="{800D0BCA-2B18-48F8-BF1B-89884FA48AB5}">
      <dgm:prSet/>
      <dgm:spPr/>
      <dgm:t>
        <a:bodyPr/>
        <a:lstStyle/>
        <a:p>
          <a:endParaRPr lang="en-US"/>
        </a:p>
      </dgm:t>
    </dgm:pt>
    <dgm:pt modelId="{BC194AF4-582D-42BA-ADA6-7B1301907FBB}">
      <dgm:prSet phldrT="[Text]"/>
      <dgm:spPr/>
      <dgm:t>
        <a:bodyPr/>
        <a:lstStyle/>
        <a:p>
          <a:r>
            <a:rPr lang="en-US" dirty="0"/>
            <a:t>Provision of awareness to relevant entities</a:t>
          </a:r>
        </a:p>
      </dgm:t>
    </dgm:pt>
    <dgm:pt modelId="{377C6F93-9192-4054-A16D-5CAEEFDF1CE9}" type="parTrans" cxnId="{1D8FE9AF-03DF-4C6A-9EFB-7597EB6D9E31}">
      <dgm:prSet/>
      <dgm:spPr/>
      <dgm:t>
        <a:bodyPr/>
        <a:lstStyle/>
        <a:p>
          <a:endParaRPr lang="en-US"/>
        </a:p>
      </dgm:t>
    </dgm:pt>
    <dgm:pt modelId="{654C660D-2038-46D1-BCE5-DE4ED412A202}" type="sibTrans" cxnId="{1D8FE9AF-03DF-4C6A-9EFB-7597EB6D9E31}">
      <dgm:prSet/>
      <dgm:spPr/>
      <dgm:t>
        <a:bodyPr/>
        <a:lstStyle/>
        <a:p>
          <a:endParaRPr lang="en-US"/>
        </a:p>
      </dgm:t>
    </dgm:pt>
    <dgm:pt modelId="{C8F21FC8-AE9D-470D-805F-2BCE14E3D433}" type="pres">
      <dgm:prSet presAssocID="{E4DE9FE7-34B5-45A9-A2E9-6EBFC6F5C014}" presName="linearFlow" presStyleCnt="0">
        <dgm:presLayoutVars>
          <dgm:dir/>
          <dgm:animLvl val="lvl"/>
          <dgm:resizeHandles val="exact"/>
        </dgm:presLayoutVars>
      </dgm:prSet>
      <dgm:spPr/>
    </dgm:pt>
    <dgm:pt modelId="{1BA47B35-2E08-41DD-9E87-BA4D1BE337BC}" type="pres">
      <dgm:prSet presAssocID="{D41ABBF9-6B94-4396-A076-793B7576FB76}" presName="composite" presStyleCnt="0"/>
      <dgm:spPr/>
    </dgm:pt>
    <dgm:pt modelId="{0E5E9F21-5290-4B8B-983D-AA32661D915D}" type="pres">
      <dgm:prSet presAssocID="{D41ABBF9-6B94-4396-A076-793B7576FB76}" presName="parentText" presStyleLbl="alignNode1" presStyleIdx="0" presStyleCnt="1">
        <dgm:presLayoutVars>
          <dgm:chMax val="1"/>
          <dgm:bulletEnabled val="1"/>
        </dgm:presLayoutVars>
      </dgm:prSet>
      <dgm:spPr/>
    </dgm:pt>
    <dgm:pt modelId="{733C3679-6459-4388-B90A-B8E2F665F9DA}" type="pres">
      <dgm:prSet presAssocID="{D41ABBF9-6B94-4396-A076-793B7576FB76}" presName="descendantText" presStyleLbl="alignAcc1" presStyleIdx="0" presStyleCnt="1">
        <dgm:presLayoutVars>
          <dgm:bulletEnabled val="1"/>
        </dgm:presLayoutVars>
      </dgm:prSet>
      <dgm:spPr/>
    </dgm:pt>
  </dgm:ptLst>
  <dgm:cxnLst>
    <dgm:cxn modelId="{E87FC711-B646-4A99-98F2-03EED82915A6}" type="presOf" srcId="{0D22F044-F4B3-4D51-9FB6-49BAF29BD1D7}" destId="{733C3679-6459-4388-B90A-B8E2F665F9DA}" srcOrd="0" destOrd="1" presId="urn:microsoft.com/office/officeart/2005/8/layout/chevron2"/>
    <dgm:cxn modelId="{37DB521F-FBD7-493A-A100-AE59F9106BC6}" type="presOf" srcId="{C2DA8C5E-8E90-48F2-918B-D3674F119E53}" destId="{733C3679-6459-4388-B90A-B8E2F665F9DA}" srcOrd="0" destOrd="0" presId="urn:microsoft.com/office/officeart/2005/8/layout/chevron2"/>
    <dgm:cxn modelId="{5234C520-D6E6-4888-9845-AD44AB67C6A6}" srcId="{D41ABBF9-6B94-4396-A076-793B7576FB76}" destId="{0D22F044-F4B3-4D51-9FB6-49BAF29BD1D7}" srcOrd="1" destOrd="0" parTransId="{FF7D1F82-DC5E-4515-9C45-2ADD78CF8C0F}" sibTransId="{5C6C4CC4-2890-42D6-AB2F-BB8CDF4E268A}"/>
    <dgm:cxn modelId="{D0368934-0540-48B3-922B-BF66183C4571}" type="presOf" srcId="{1558A917-B33C-4A03-BDD8-332E2CD607FF}" destId="{733C3679-6459-4388-B90A-B8E2F665F9DA}" srcOrd="0" destOrd="2" presId="urn:microsoft.com/office/officeart/2005/8/layout/chevron2"/>
    <dgm:cxn modelId="{77606B3B-8A53-4B59-B9D0-9819791D3C81}" srcId="{D41ABBF9-6B94-4396-A076-793B7576FB76}" destId="{C2DA8C5E-8E90-48F2-918B-D3674F119E53}" srcOrd="0" destOrd="0" parTransId="{C6D01727-D63D-49D6-86AE-695E98544588}" sibTransId="{DFCED719-53AB-4C48-AEAA-CD6A09CC8359}"/>
    <dgm:cxn modelId="{59AF4962-582A-4C32-8055-2C34FAA46C4C}" type="presOf" srcId="{BC194AF4-582D-42BA-ADA6-7B1301907FBB}" destId="{733C3679-6459-4388-B90A-B8E2F665F9DA}" srcOrd="0" destOrd="5" presId="urn:microsoft.com/office/officeart/2005/8/layout/chevron2"/>
    <dgm:cxn modelId="{525AD946-868D-43BB-A23C-FB3DAC729DA9}" srcId="{0D22F044-F4B3-4D51-9FB6-49BAF29BD1D7}" destId="{0A4126F0-BB80-4E3B-A2E0-CFCB95F1D38D}" srcOrd="1" destOrd="0" parTransId="{90293595-50A3-4CF8-8150-4EB786F36DB7}" sibTransId="{BE6B2152-7A19-4450-8F86-D2ACE1D46172}"/>
    <dgm:cxn modelId="{A6740075-4C77-4145-B1BE-C22C9ED73723}" type="presOf" srcId="{3C759BF8-98F5-4CDB-9407-CA40BD971557}" destId="{733C3679-6459-4388-B90A-B8E2F665F9DA}" srcOrd="0" destOrd="4" presId="urn:microsoft.com/office/officeart/2005/8/layout/chevron2"/>
    <dgm:cxn modelId="{9C6EB19A-5451-4FE8-A470-7CB1F1BE9FE0}" type="presOf" srcId="{D41ABBF9-6B94-4396-A076-793B7576FB76}" destId="{0E5E9F21-5290-4B8B-983D-AA32661D915D}" srcOrd="0" destOrd="0" presId="urn:microsoft.com/office/officeart/2005/8/layout/chevron2"/>
    <dgm:cxn modelId="{1D8FE9AF-03DF-4C6A-9EFB-7597EB6D9E31}" srcId="{0D22F044-F4B3-4D51-9FB6-49BAF29BD1D7}" destId="{BC194AF4-582D-42BA-ADA6-7B1301907FBB}" srcOrd="3" destOrd="0" parTransId="{377C6F93-9192-4054-A16D-5CAEEFDF1CE9}" sibTransId="{654C660D-2038-46D1-BCE5-DE4ED412A202}"/>
    <dgm:cxn modelId="{2BB808BF-DA3D-4806-B1AD-2C14A79DE38B}" type="presOf" srcId="{0A4126F0-BB80-4E3B-A2E0-CFCB95F1D38D}" destId="{733C3679-6459-4388-B90A-B8E2F665F9DA}" srcOrd="0" destOrd="3" presId="urn:microsoft.com/office/officeart/2005/8/layout/chevron2"/>
    <dgm:cxn modelId="{800D0BCA-2B18-48F8-BF1B-89884FA48AB5}" srcId="{0D22F044-F4B3-4D51-9FB6-49BAF29BD1D7}" destId="{3C759BF8-98F5-4CDB-9407-CA40BD971557}" srcOrd="2" destOrd="0" parTransId="{B3455568-2323-4E00-B2E1-F4CA462DCF9D}" sibTransId="{E2D1F02A-1B4F-4610-BB8B-D4296E560EB2}"/>
    <dgm:cxn modelId="{511792CA-ABDC-4B0F-A91C-4C77C2E428EE}" srcId="{E4DE9FE7-34B5-45A9-A2E9-6EBFC6F5C014}" destId="{D41ABBF9-6B94-4396-A076-793B7576FB76}" srcOrd="0" destOrd="0" parTransId="{892B1C8F-D161-455B-8F61-5B9CBADE8080}" sibTransId="{81DC3654-11D0-48EA-8081-B85E20ACC41D}"/>
    <dgm:cxn modelId="{908650E0-03D0-4E04-9709-436DB837BD16}" srcId="{0D22F044-F4B3-4D51-9FB6-49BAF29BD1D7}" destId="{1558A917-B33C-4A03-BDD8-332E2CD607FF}" srcOrd="0" destOrd="0" parTransId="{0B0CC068-5342-445B-9F14-0EEC837E5706}" sibTransId="{663AEA1D-00DA-49F9-A51C-0BCA8F73671D}"/>
    <dgm:cxn modelId="{33DFC2F3-4A2A-4260-BC84-A6956A108EDE}" type="presOf" srcId="{E4DE9FE7-34B5-45A9-A2E9-6EBFC6F5C014}" destId="{C8F21FC8-AE9D-470D-805F-2BCE14E3D433}" srcOrd="0" destOrd="0" presId="urn:microsoft.com/office/officeart/2005/8/layout/chevron2"/>
    <dgm:cxn modelId="{1AC12924-C8BD-4E7E-A140-BC8D12EB8DC0}" type="presParOf" srcId="{C8F21FC8-AE9D-470D-805F-2BCE14E3D433}" destId="{1BA47B35-2E08-41DD-9E87-BA4D1BE337BC}" srcOrd="0" destOrd="0" presId="urn:microsoft.com/office/officeart/2005/8/layout/chevron2"/>
    <dgm:cxn modelId="{48B6EC8A-D485-4CC2-A798-8E495CE49830}" type="presParOf" srcId="{1BA47B35-2E08-41DD-9E87-BA4D1BE337BC}" destId="{0E5E9F21-5290-4B8B-983D-AA32661D915D}" srcOrd="0" destOrd="0" presId="urn:microsoft.com/office/officeart/2005/8/layout/chevron2"/>
    <dgm:cxn modelId="{5DEB10E0-3DAF-4422-B18D-BF36A5D94F9A}" type="presParOf" srcId="{1BA47B35-2E08-41DD-9E87-BA4D1BE337BC}" destId="{733C3679-6459-4388-B90A-B8E2F665F9D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4DE9FE7-34B5-45A9-A2E9-6EBFC6F5C01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b="1" dirty="0"/>
            <a:t>Step 6 – Determine Process for “Declaring a Disaster” </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pPr/>
      <dgm:t>
        <a:bodyPr/>
        <a:lstStyle/>
        <a:p>
          <a:r>
            <a:rPr lang="en-US" dirty="0"/>
            <a:t>An algorithm may also be developed for the declaration of a disaster.</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82C15A79-56E7-4958-A543-D411DC6767B0}">
      <dgm:prSet/>
      <dgm:spPr/>
      <dgm:t>
        <a:bodyPr/>
        <a:lstStyle/>
        <a:p>
          <a:r>
            <a:rPr lang="en-US" dirty="0"/>
            <a:t>Similar considerations to declaring a state of emergency</a:t>
          </a:r>
        </a:p>
      </dgm:t>
    </dgm:pt>
    <dgm:pt modelId="{ADE47723-D81B-4C87-940B-114E0559BC88}" type="parTrans" cxnId="{4D46D441-D9EE-40E1-8770-CDEF950142C3}">
      <dgm:prSet/>
      <dgm:spPr/>
      <dgm:t>
        <a:bodyPr/>
        <a:lstStyle/>
        <a:p>
          <a:endParaRPr lang="en-US"/>
        </a:p>
      </dgm:t>
    </dgm:pt>
    <dgm:pt modelId="{53185C7E-1AB7-48F4-BAD1-6FC62BD54137}" type="sibTrans" cxnId="{4D46D441-D9EE-40E1-8770-CDEF950142C3}">
      <dgm:prSet/>
      <dgm:spPr/>
      <dgm:t>
        <a:bodyPr/>
        <a:lstStyle/>
        <a:p>
          <a:endParaRPr lang="en-US"/>
        </a:p>
      </dgm:t>
    </dgm:pt>
    <dgm:pt modelId="{2DA1FE11-2B20-4408-9F3C-247DAFBED7FF}" type="pres">
      <dgm:prSet presAssocID="{E4DE9FE7-34B5-45A9-A2E9-6EBFC6F5C014}" presName="linearFlow" presStyleCnt="0">
        <dgm:presLayoutVars>
          <dgm:dir/>
          <dgm:animLvl val="lvl"/>
          <dgm:resizeHandles val="exact"/>
        </dgm:presLayoutVars>
      </dgm:prSet>
      <dgm:spPr/>
    </dgm:pt>
    <dgm:pt modelId="{04E2A556-EA75-473D-89E0-786BA19FCD65}" type="pres">
      <dgm:prSet presAssocID="{D41ABBF9-6B94-4396-A076-793B7576FB76}" presName="composite" presStyleCnt="0"/>
      <dgm:spPr/>
    </dgm:pt>
    <dgm:pt modelId="{1F11A319-AC90-4D9E-A063-C5D4270CAE08}" type="pres">
      <dgm:prSet presAssocID="{D41ABBF9-6B94-4396-A076-793B7576FB76}" presName="parentText" presStyleLbl="alignNode1" presStyleIdx="0" presStyleCnt="1">
        <dgm:presLayoutVars>
          <dgm:chMax val="1"/>
          <dgm:bulletEnabled val="1"/>
        </dgm:presLayoutVars>
      </dgm:prSet>
      <dgm:spPr/>
    </dgm:pt>
    <dgm:pt modelId="{06A98DBD-0DFD-40D7-9716-26AC6699BA25}" type="pres">
      <dgm:prSet presAssocID="{D41ABBF9-6B94-4396-A076-793B7576FB76}" presName="descendantText" presStyleLbl="alignAcc1" presStyleIdx="0" presStyleCnt="1">
        <dgm:presLayoutVars>
          <dgm:bulletEnabled val="1"/>
        </dgm:presLayoutVars>
      </dgm:prSet>
      <dgm:spPr/>
    </dgm:pt>
  </dgm:ptLst>
  <dgm:cxnLst>
    <dgm:cxn modelId="{77606B3B-8A53-4B59-B9D0-9819791D3C81}" srcId="{D41ABBF9-6B94-4396-A076-793B7576FB76}" destId="{C2DA8C5E-8E90-48F2-918B-D3674F119E53}" srcOrd="0" destOrd="0" parTransId="{C6D01727-D63D-49D6-86AE-695E98544588}" sibTransId="{DFCED719-53AB-4C48-AEAA-CD6A09CC8359}"/>
    <dgm:cxn modelId="{AC18463C-9EAE-46C2-8A68-D919A16EA274}" type="presOf" srcId="{D41ABBF9-6B94-4396-A076-793B7576FB76}" destId="{1F11A319-AC90-4D9E-A063-C5D4270CAE08}" srcOrd="0" destOrd="0" presId="urn:microsoft.com/office/officeart/2005/8/layout/chevron2"/>
    <dgm:cxn modelId="{4D46D441-D9EE-40E1-8770-CDEF950142C3}" srcId="{D41ABBF9-6B94-4396-A076-793B7576FB76}" destId="{82C15A79-56E7-4958-A543-D411DC6767B0}" srcOrd="1" destOrd="0" parTransId="{ADE47723-D81B-4C87-940B-114E0559BC88}" sibTransId="{53185C7E-1AB7-48F4-BAD1-6FC62BD54137}"/>
    <dgm:cxn modelId="{68878987-C3C9-46C6-ACAD-4F00D4802449}" type="presOf" srcId="{E4DE9FE7-34B5-45A9-A2E9-6EBFC6F5C014}" destId="{2DA1FE11-2B20-4408-9F3C-247DAFBED7FF}" srcOrd="0" destOrd="0" presId="urn:microsoft.com/office/officeart/2005/8/layout/chevron2"/>
    <dgm:cxn modelId="{D30E8FBB-8C2A-465E-922F-A76F37D41E63}" type="presOf" srcId="{82C15A79-56E7-4958-A543-D411DC6767B0}" destId="{06A98DBD-0DFD-40D7-9716-26AC6699BA25}" srcOrd="0" destOrd="1" presId="urn:microsoft.com/office/officeart/2005/8/layout/chevron2"/>
    <dgm:cxn modelId="{511792CA-ABDC-4B0F-A91C-4C77C2E428EE}" srcId="{E4DE9FE7-34B5-45A9-A2E9-6EBFC6F5C014}" destId="{D41ABBF9-6B94-4396-A076-793B7576FB76}" srcOrd="0" destOrd="0" parTransId="{892B1C8F-D161-455B-8F61-5B9CBADE8080}" sibTransId="{81DC3654-11D0-48EA-8081-B85E20ACC41D}"/>
    <dgm:cxn modelId="{AD74EDFF-CB38-45D5-A43E-2E33228F39C5}" type="presOf" srcId="{C2DA8C5E-8E90-48F2-918B-D3674F119E53}" destId="{06A98DBD-0DFD-40D7-9716-26AC6699BA25}" srcOrd="0" destOrd="0" presId="urn:microsoft.com/office/officeart/2005/8/layout/chevron2"/>
    <dgm:cxn modelId="{9E2D4EE2-CB38-4CAF-8762-9C6873785774}" type="presParOf" srcId="{2DA1FE11-2B20-4408-9F3C-247DAFBED7FF}" destId="{04E2A556-EA75-473D-89E0-786BA19FCD65}" srcOrd="0" destOrd="0" presId="urn:microsoft.com/office/officeart/2005/8/layout/chevron2"/>
    <dgm:cxn modelId="{A709D55D-8DEA-4DB7-BA4E-76EDB39B4BC1}" type="presParOf" srcId="{04E2A556-EA75-473D-89E0-786BA19FCD65}" destId="{1F11A319-AC90-4D9E-A063-C5D4270CAE08}" srcOrd="0" destOrd="0" presId="urn:microsoft.com/office/officeart/2005/8/layout/chevron2"/>
    <dgm:cxn modelId="{73F7DA06-6C20-4B7C-AE63-D16D0B258707}" type="presParOf" srcId="{04E2A556-EA75-473D-89E0-786BA19FCD65}" destId="{06A98DBD-0DFD-40D7-9716-26AC6699BA2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4DE9FE7-34B5-45A9-A2E9-6EBFC6F5C01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b="1" dirty="0"/>
            <a:t>Step 7 – Understand/Update Procurement &amp; Personnel Policies </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pPr/>
      <dgm:t>
        <a:bodyPr/>
        <a:lstStyle/>
        <a:p>
          <a:r>
            <a:rPr lang="en-US" dirty="0"/>
            <a:t>Procurement can be a complicated process to put in place due to the terminology involved and the different/increased provisions needed to respond to an emergency.  Additionally, there is often a disconnect or lack of joint planning between agencies and the overarching fiscal entities.</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247B8C85-8831-43D1-8DAF-8AC3C53B2291}">
      <dgm:prSet phldrT="[Text]"/>
      <dgm:spPr/>
      <dgm:t>
        <a:bodyPr/>
        <a:lstStyle/>
        <a:p>
          <a:r>
            <a:rPr lang="en-US" dirty="0"/>
            <a:t>Personnel actions can be especially difficult in rural areas where staff can be limited.  May overcome with volunteers, approved overtime, temp staff, and other strategies.</a:t>
          </a:r>
        </a:p>
      </dgm:t>
    </dgm:pt>
    <dgm:pt modelId="{4FBF9707-50D6-4587-A242-BE3EA222D55F}" type="parTrans" cxnId="{6442DCD5-C214-4441-862A-C533C75F1250}">
      <dgm:prSet/>
      <dgm:spPr/>
      <dgm:t>
        <a:bodyPr/>
        <a:lstStyle/>
        <a:p>
          <a:endParaRPr lang="en-US"/>
        </a:p>
      </dgm:t>
    </dgm:pt>
    <dgm:pt modelId="{CCEFF274-9275-4CB9-A26A-38767E75141D}" type="sibTrans" cxnId="{6442DCD5-C214-4441-862A-C533C75F1250}">
      <dgm:prSet/>
      <dgm:spPr/>
      <dgm:t>
        <a:bodyPr/>
        <a:lstStyle/>
        <a:p>
          <a:endParaRPr lang="en-US"/>
        </a:p>
      </dgm:t>
    </dgm:pt>
    <dgm:pt modelId="{55EF5FC2-42AC-4086-869E-1128D1DA8304}" type="pres">
      <dgm:prSet presAssocID="{E4DE9FE7-34B5-45A9-A2E9-6EBFC6F5C014}" presName="linearFlow" presStyleCnt="0">
        <dgm:presLayoutVars>
          <dgm:dir/>
          <dgm:animLvl val="lvl"/>
          <dgm:resizeHandles val="exact"/>
        </dgm:presLayoutVars>
      </dgm:prSet>
      <dgm:spPr/>
    </dgm:pt>
    <dgm:pt modelId="{2D01E9FF-FD1F-4345-81F9-02764D920888}" type="pres">
      <dgm:prSet presAssocID="{D41ABBF9-6B94-4396-A076-793B7576FB76}" presName="composite" presStyleCnt="0"/>
      <dgm:spPr/>
    </dgm:pt>
    <dgm:pt modelId="{163B5B2F-533D-4589-AD37-B1411406F592}" type="pres">
      <dgm:prSet presAssocID="{D41ABBF9-6B94-4396-A076-793B7576FB76}" presName="parentText" presStyleLbl="alignNode1" presStyleIdx="0" presStyleCnt="1">
        <dgm:presLayoutVars>
          <dgm:chMax val="1"/>
          <dgm:bulletEnabled val="1"/>
        </dgm:presLayoutVars>
      </dgm:prSet>
      <dgm:spPr/>
    </dgm:pt>
    <dgm:pt modelId="{18AAF8C2-601C-41BC-B286-3C1FD3EA6D86}" type="pres">
      <dgm:prSet presAssocID="{D41ABBF9-6B94-4396-A076-793B7576FB76}" presName="descendantText" presStyleLbl="alignAcc1" presStyleIdx="0" presStyleCnt="1">
        <dgm:presLayoutVars>
          <dgm:bulletEnabled val="1"/>
        </dgm:presLayoutVars>
      </dgm:prSet>
      <dgm:spPr/>
    </dgm:pt>
  </dgm:ptLst>
  <dgm:cxnLst>
    <dgm:cxn modelId="{1701BB13-DA62-4357-82E2-2635AC51C1BB}" type="presOf" srcId="{D41ABBF9-6B94-4396-A076-793B7576FB76}" destId="{163B5B2F-533D-4589-AD37-B1411406F592}" srcOrd="0" destOrd="0" presId="urn:microsoft.com/office/officeart/2005/8/layout/chevron2"/>
    <dgm:cxn modelId="{A566482C-8A7F-40DB-8AED-B262102292BB}" type="presOf" srcId="{247B8C85-8831-43D1-8DAF-8AC3C53B2291}" destId="{18AAF8C2-601C-41BC-B286-3C1FD3EA6D86}" srcOrd="0" destOrd="1" presId="urn:microsoft.com/office/officeart/2005/8/layout/chevron2"/>
    <dgm:cxn modelId="{77606B3B-8A53-4B59-B9D0-9819791D3C81}" srcId="{D41ABBF9-6B94-4396-A076-793B7576FB76}" destId="{C2DA8C5E-8E90-48F2-918B-D3674F119E53}" srcOrd="0" destOrd="0" parTransId="{C6D01727-D63D-49D6-86AE-695E98544588}" sibTransId="{DFCED719-53AB-4C48-AEAA-CD6A09CC8359}"/>
    <dgm:cxn modelId="{E1FCEF95-C333-415F-8525-B97D290DA31F}" type="presOf" srcId="{E4DE9FE7-34B5-45A9-A2E9-6EBFC6F5C014}" destId="{55EF5FC2-42AC-4086-869E-1128D1DA8304}" srcOrd="0" destOrd="0" presId="urn:microsoft.com/office/officeart/2005/8/layout/chevron2"/>
    <dgm:cxn modelId="{907942BC-B95C-4B9C-81EF-F0769813EE8A}" type="presOf" srcId="{C2DA8C5E-8E90-48F2-918B-D3674F119E53}" destId="{18AAF8C2-601C-41BC-B286-3C1FD3EA6D86}" srcOrd="0" destOrd="0" presId="urn:microsoft.com/office/officeart/2005/8/layout/chevron2"/>
    <dgm:cxn modelId="{511792CA-ABDC-4B0F-A91C-4C77C2E428EE}" srcId="{E4DE9FE7-34B5-45A9-A2E9-6EBFC6F5C014}" destId="{D41ABBF9-6B94-4396-A076-793B7576FB76}" srcOrd="0" destOrd="0" parTransId="{892B1C8F-D161-455B-8F61-5B9CBADE8080}" sibTransId="{81DC3654-11D0-48EA-8081-B85E20ACC41D}"/>
    <dgm:cxn modelId="{6442DCD5-C214-4441-862A-C533C75F1250}" srcId="{D41ABBF9-6B94-4396-A076-793B7576FB76}" destId="{247B8C85-8831-43D1-8DAF-8AC3C53B2291}" srcOrd="1" destOrd="0" parTransId="{4FBF9707-50D6-4587-A242-BE3EA222D55F}" sibTransId="{CCEFF274-9275-4CB9-A26A-38767E75141D}"/>
    <dgm:cxn modelId="{C4A03A54-D3A5-4C1A-A00C-53C2BE3F7EF8}" type="presParOf" srcId="{55EF5FC2-42AC-4086-869E-1128D1DA8304}" destId="{2D01E9FF-FD1F-4345-81F9-02764D920888}" srcOrd="0" destOrd="0" presId="urn:microsoft.com/office/officeart/2005/8/layout/chevron2"/>
    <dgm:cxn modelId="{6EFC063E-CCF0-4EA3-ACFF-E80F691C8B6E}" type="presParOf" srcId="{2D01E9FF-FD1F-4345-81F9-02764D920888}" destId="{163B5B2F-533D-4589-AD37-B1411406F592}" srcOrd="0" destOrd="0" presId="urn:microsoft.com/office/officeart/2005/8/layout/chevron2"/>
    <dgm:cxn modelId="{A0C23F42-4B37-4165-8C0A-014AFF70070D}" type="presParOf" srcId="{2D01E9FF-FD1F-4345-81F9-02764D920888}" destId="{18AAF8C2-601C-41BC-B286-3C1FD3EA6D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4DE9FE7-34B5-45A9-A2E9-6EBFC6F5C014}"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dirty="0"/>
            <a:t>Medina County Health Department (IL) </a:t>
          </a:r>
          <a:br>
            <a:rPr lang="en-US" dirty="0"/>
          </a:br>
          <a:br>
            <a:rPr lang="en-US" dirty="0"/>
          </a:br>
          <a:r>
            <a:rPr lang="en-US" dirty="0"/>
            <a:t>Cost Estimator</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8C99D483-388A-496F-8B3A-0561929033CE}">
      <dgm:prSet phldrT="[Text]"/>
      <dgm:spPr/>
      <dgm:t>
        <a:bodyPr/>
        <a:lstStyle/>
        <a:p>
          <a:r>
            <a:rPr lang="en-US" dirty="0">
              <a:solidFill>
                <a:schemeClr val="tx1"/>
              </a:solidFill>
            </a:rPr>
            <a:t>Mercer County Health Department (IL)</a:t>
          </a:r>
        </a:p>
        <a:p>
          <a:r>
            <a:rPr lang="en-US" dirty="0">
              <a:solidFill>
                <a:schemeClr val="tx1"/>
              </a:solidFill>
            </a:rPr>
            <a:t>Administrative Preparedness Guide </a:t>
          </a:r>
        </a:p>
      </dgm:t>
    </dgm:pt>
    <dgm:pt modelId="{4588B08F-655B-4A02-A112-F4248E18F5E3}" type="parTrans" cxnId="{28B3E10A-8CF0-4A29-84D7-A801F8650982}">
      <dgm:prSet/>
      <dgm:spPr/>
      <dgm:t>
        <a:bodyPr/>
        <a:lstStyle/>
        <a:p>
          <a:endParaRPr lang="en-US"/>
        </a:p>
      </dgm:t>
    </dgm:pt>
    <dgm:pt modelId="{0748D249-D674-4574-BD4C-8E491B5A7D86}" type="sibTrans" cxnId="{28B3E10A-8CF0-4A29-84D7-A801F8650982}">
      <dgm:prSet/>
      <dgm:spPr/>
      <dgm:t>
        <a:bodyPr/>
        <a:lstStyle/>
        <a:p>
          <a:endParaRPr lang="en-US"/>
        </a:p>
      </dgm:t>
    </dgm:pt>
    <dgm:pt modelId="{D0C36335-874C-42E9-B8A6-DB7133B5EDE2}">
      <dgm:prSet phldrT="[Text]"/>
      <dgm:spPr/>
      <dgm:t>
        <a:bodyPr/>
        <a:lstStyle/>
        <a:p>
          <a:r>
            <a:rPr lang="en-US" dirty="0"/>
            <a:t>New Orleans Health Department</a:t>
          </a:r>
        </a:p>
        <a:p>
          <a:r>
            <a:rPr lang="en-US" dirty="0"/>
            <a:t>Resources</a:t>
          </a:r>
        </a:p>
      </dgm:t>
    </dgm:pt>
    <dgm:pt modelId="{91424CF2-3093-4342-B8E0-7E4119EBEC5B}" type="parTrans" cxnId="{71F33A7E-1D54-4452-9E20-5BFB9B5149F5}">
      <dgm:prSet/>
      <dgm:spPr/>
      <dgm:t>
        <a:bodyPr/>
        <a:lstStyle/>
        <a:p>
          <a:endParaRPr lang="en-US"/>
        </a:p>
      </dgm:t>
    </dgm:pt>
    <dgm:pt modelId="{21AE15CD-9898-4F0C-9E98-6DD0E967E847}" type="sibTrans" cxnId="{71F33A7E-1D54-4452-9E20-5BFB9B5149F5}">
      <dgm:prSet/>
      <dgm:spPr/>
      <dgm:t>
        <a:bodyPr/>
        <a:lstStyle/>
        <a:p>
          <a:endParaRPr lang="en-US"/>
        </a:p>
      </dgm:t>
    </dgm:pt>
    <dgm:pt modelId="{FE2CCAF4-0080-4936-93CA-3099440E465B}">
      <dgm:prSet phldrT="[Text]"/>
      <dgm:spPr/>
      <dgm:t>
        <a:bodyPr/>
        <a:lstStyle/>
        <a:p>
          <a:r>
            <a:rPr lang="en-US" dirty="0">
              <a:solidFill>
                <a:srgbClr val="FF0000"/>
              </a:solidFill>
            </a:rPr>
            <a:t>Public Health – Seattle and King County</a:t>
          </a:r>
        </a:p>
        <a:p>
          <a:r>
            <a:rPr lang="en-US" dirty="0">
              <a:solidFill>
                <a:srgbClr val="FF0000"/>
              </a:solidFill>
            </a:rPr>
            <a:t>TTX Kit</a:t>
          </a:r>
        </a:p>
      </dgm:t>
    </dgm:pt>
    <dgm:pt modelId="{F34C8FA8-C311-4442-981B-B1C450B494FD}" type="parTrans" cxnId="{2998A02F-AA37-4434-AA4C-1E884A3EC26E}">
      <dgm:prSet/>
      <dgm:spPr/>
      <dgm:t>
        <a:bodyPr/>
        <a:lstStyle/>
        <a:p>
          <a:endParaRPr lang="en-US"/>
        </a:p>
      </dgm:t>
    </dgm:pt>
    <dgm:pt modelId="{306BF1CF-FB95-4989-9EE0-BB1EA9D734E6}" type="sibTrans" cxnId="{2998A02F-AA37-4434-AA4C-1E884A3EC26E}">
      <dgm:prSet/>
      <dgm:spPr/>
      <dgm:t>
        <a:bodyPr/>
        <a:lstStyle/>
        <a:p>
          <a:endParaRPr lang="en-US"/>
        </a:p>
      </dgm:t>
    </dgm:pt>
    <dgm:pt modelId="{B16E3938-8AC2-4A28-9C50-8B2A940C01CA}" type="pres">
      <dgm:prSet presAssocID="{E4DE9FE7-34B5-45A9-A2E9-6EBFC6F5C014}" presName="Name0" presStyleCnt="0">
        <dgm:presLayoutVars>
          <dgm:dir/>
          <dgm:resizeHandles val="exact"/>
        </dgm:presLayoutVars>
      </dgm:prSet>
      <dgm:spPr/>
    </dgm:pt>
    <dgm:pt modelId="{276E6785-7520-414F-AFB0-684375448E20}" type="pres">
      <dgm:prSet presAssocID="{D41ABBF9-6B94-4396-A076-793B7576FB76}" presName="compNode" presStyleCnt="0"/>
      <dgm:spPr/>
    </dgm:pt>
    <dgm:pt modelId="{762FA93F-5DD3-4506-A9CD-9B7C6B2A0F9C}" type="pres">
      <dgm:prSet presAssocID="{D41ABBF9-6B94-4396-A076-793B7576FB76}" presName="pictRect" presStyleLbl="node1" presStyleIdx="0" presStyleCnt="4"/>
      <dgm:spPr>
        <a:blipFill>
          <a:blip xmlns:r="http://schemas.openxmlformats.org/officeDocument/2006/relationships" r:embed="rId1"/>
          <a:srcRect/>
          <a:stretch>
            <a:fillRect l="-14000" r="-14000"/>
          </a:stretch>
        </a:blipFill>
      </dgm:spPr>
    </dgm:pt>
    <dgm:pt modelId="{59FC6A68-2EFF-42A9-9595-80F477BAE315}" type="pres">
      <dgm:prSet presAssocID="{D41ABBF9-6B94-4396-A076-793B7576FB76}" presName="textRect" presStyleLbl="revTx" presStyleIdx="0" presStyleCnt="4">
        <dgm:presLayoutVars>
          <dgm:bulletEnabled val="1"/>
        </dgm:presLayoutVars>
      </dgm:prSet>
      <dgm:spPr/>
    </dgm:pt>
    <dgm:pt modelId="{3EB7DF13-54CC-4770-8F04-011A6C4C795A}" type="pres">
      <dgm:prSet presAssocID="{81DC3654-11D0-48EA-8081-B85E20ACC41D}" presName="sibTrans" presStyleLbl="sibTrans2D1" presStyleIdx="0" presStyleCnt="0"/>
      <dgm:spPr/>
    </dgm:pt>
    <dgm:pt modelId="{EFC5BA58-30FB-4C94-BF77-27BEA073D71C}" type="pres">
      <dgm:prSet presAssocID="{8C99D483-388A-496F-8B3A-0561929033CE}" presName="compNode" presStyleCnt="0"/>
      <dgm:spPr/>
    </dgm:pt>
    <dgm:pt modelId="{5D52370A-F8EF-41FC-A2E8-A23B512ABF38}" type="pres">
      <dgm:prSet presAssocID="{8C99D483-388A-496F-8B3A-0561929033CE}" presName="pictRect" presStyleLbl="node1" presStyleIdx="1" presStyleCnt="4"/>
      <dgm:spPr>
        <a:blipFill>
          <a:blip xmlns:r="http://schemas.openxmlformats.org/officeDocument/2006/relationships" r:embed="rId2"/>
          <a:srcRect/>
          <a:stretch>
            <a:fillRect t="-42000" b="-42000"/>
          </a:stretch>
        </a:blipFill>
      </dgm:spPr>
    </dgm:pt>
    <dgm:pt modelId="{E0B738E7-1382-4489-984A-2BB12C170701}" type="pres">
      <dgm:prSet presAssocID="{8C99D483-388A-496F-8B3A-0561929033CE}" presName="textRect" presStyleLbl="revTx" presStyleIdx="1" presStyleCnt="4">
        <dgm:presLayoutVars>
          <dgm:bulletEnabled val="1"/>
        </dgm:presLayoutVars>
      </dgm:prSet>
      <dgm:spPr/>
    </dgm:pt>
    <dgm:pt modelId="{B956C605-3359-4C97-8EEA-C368E11F3B4B}" type="pres">
      <dgm:prSet presAssocID="{0748D249-D674-4574-BD4C-8E491B5A7D86}" presName="sibTrans" presStyleLbl="sibTrans2D1" presStyleIdx="0" presStyleCnt="0"/>
      <dgm:spPr/>
    </dgm:pt>
    <dgm:pt modelId="{1515242A-D4D6-407F-AFB9-EC2293FD7546}" type="pres">
      <dgm:prSet presAssocID="{D0C36335-874C-42E9-B8A6-DB7133B5EDE2}" presName="compNode" presStyleCnt="0"/>
      <dgm:spPr/>
    </dgm:pt>
    <dgm:pt modelId="{E542F4BD-933E-4975-9BEA-D3019C7B3094}" type="pres">
      <dgm:prSet presAssocID="{D0C36335-874C-42E9-B8A6-DB7133B5EDE2}" presName="pictRect" presStyleLbl="node1" presStyleIdx="2" presStyleCnt="4"/>
      <dgm:spPr>
        <a:blipFill>
          <a:blip xmlns:r="http://schemas.openxmlformats.org/officeDocument/2006/relationships" r:embed="rId3"/>
          <a:srcRect/>
          <a:stretch>
            <a:fillRect t="-4000" b="-4000"/>
          </a:stretch>
        </a:blipFill>
      </dgm:spPr>
    </dgm:pt>
    <dgm:pt modelId="{C40CEEA0-5E25-4872-9DB8-FB31BF4E08A9}" type="pres">
      <dgm:prSet presAssocID="{D0C36335-874C-42E9-B8A6-DB7133B5EDE2}" presName="textRect" presStyleLbl="revTx" presStyleIdx="2" presStyleCnt="4">
        <dgm:presLayoutVars>
          <dgm:bulletEnabled val="1"/>
        </dgm:presLayoutVars>
      </dgm:prSet>
      <dgm:spPr/>
    </dgm:pt>
    <dgm:pt modelId="{B09768A1-E73E-468A-9570-84A09F221527}" type="pres">
      <dgm:prSet presAssocID="{21AE15CD-9898-4F0C-9E98-6DD0E967E847}" presName="sibTrans" presStyleLbl="sibTrans2D1" presStyleIdx="0" presStyleCnt="0"/>
      <dgm:spPr/>
    </dgm:pt>
    <dgm:pt modelId="{88EEAC95-1463-4010-A2C1-028D27D740C2}" type="pres">
      <dgm:prSet presAssocID="{FE2CCAF4-0080-4936-93CA-3099440E465B}" presName="compNode" presStyleCnt="0"/>
      <dgm:spPr/>
    </dgm:pt>
    <dgm:pt modelId="{EE993B97-12F6-4BFA-8B54-FABFAE785CB2}" type="pres">
      <dgm:prSet presAssocID="{FE2CCAF4-0080-4936-93CA-3099440E465B}" presName="pictRect" presStyleLbl="node1" presStyleIdx="3" presStyleCnt="4"/>
      <dgm:spPr>
        <a:blipFill>
          <a:blip xmlns:r="http://schemas.openxmlformats.org/officeDocument/2006/relationships" r:embed="rId4"/>
          <a:srcRect/>
          <a:stretch>
            <a:fillRect/>
          </a:stretch>
        </a:blipFill>
      </dgm:spPr>
    </dgm:pt>
    <dgm:pt modelId="{401BBF9F-604F-4AB3-BC10-D9366CF2854F}" type="pres">
      <dgm:prSet presAssocID="{FE2CCAF4-0080-4936-93CA-3099440E465B}" presName="textRect" presStyleLbl="revTx" presStyleIdx="3" presStyleCnt="4">
        <dgm:presLayoutVars>
          <dgm:bulletEnabled val="1"/>
        </dgm:presLayoutVars>
      </dgm:prSet>
      <dgm:spPr/>
    </dgm:pt>
  </dgm:ptLst>
  <dgm:cxnLst>
    <dgm:cxn modelId="{28B3E10A-8CF0-4A29-84D7-A801F8650982}" srcId="{E4DE9FE7-34B5-45A9-A2E9-6EBFC6F5C014}" destId="{8C99D483-388A-496F-8B3A-0561929033CE}" srcOrd="1" destOrd="0" parTransId="{4588B08F-655B-4A02-A112-F4248E18F5E3}" sibTransId="{0748D249-D674-4574-BD4C-8E491B5A7D86}"/>
    <dgm:cxn modelId="{31B2B50C-9219-4430-B3BF-D942070C7E67}" type="presOf" srcId="{0748D249-D674-4574-BD4C-8E491B5A7D86}" destId="{B956C605-3359-4C97-8EEA-C368E11F3B4B}" srcOrd="0" destOrd="0" presId="urn:microsoft.com/office/officeart/2005/8/layout/pList1"/>
    <dgm:cxn modelId="{B4CCA80E-65CE-48F5-94EA-920B479F61A0}" type="presOf" srcId="{8C99D483-388A-496F-8B3A-0561929033CE}" destId="{E0B738E7-1382-4489-984A-2BB12C170701}" srcOrd="0" destOrd="0" presId="urn:microsoft.com/office/officeart/2005/8/layout/pList1"/>
    <dgm:cxn modelId="{2CB87F17-D039-4226-845B-E4AD47C86514}" type="presOf" srcId="{D41ABBF9-6B94-4396-A076-793B7576FB76}" destId="{59FC6A68-2EFF-42A9-9595-80F477BAE315}" srcOrd="0" destOrd="0" presId="urn:microsoft.com/office/officeart/2005/8/layout/pList1"/>
    <dgm:cxn modelId="{2998A02F-AA37-4434-AA4C-1E884A3EC26E}" srcId="{E4DE9FE7-34B5-45A9-A2E9-6EBFC6F5C014}" destId="{FE2CCAF4-0080-4936-93CA-3099440E465B}" srcOrd="3" destOrd="0" parTransId="{F34C8FA8-C311-4442-981B-B1C450B494FD}" sibTransId="{306BF1CF-FB95-4989-9EE0-BB1EA9D734E6}"/>
    <dgm:cxn modelId="{71F33A7E-1D54-4452-9E20-5BFB9B5149F5}" srcId="{E4DE9FE7-34B5-45A9-A2E9-6EBFC6F5C014}" destId="{D0C36335-874C-42E9-B8A6-DB7133B5EDE2}" srcOrd="2" destOrd="0" parTransId="{91424CF2-3093-4342-B8E0-7E4119EBEC5B}" sibTransId="{21AE15CD-9898-4F0C-9E98-6DD0E967E847}"/>
    <dgm:cxn modelId="{D46B0B9F-D40C-41B8-B820-287309C217A8}" type="presOf" srcId="{D0C36335-874C-42E9-B8A6-DB7133B5EDE2}" destId="{C40CEEA0-5E25-4872-9DB8-FB31BF4E08A9}" srcOrd="0" destOrd="0" presId="urn:microsoft.com/office/officeart/2005/8/layout/pList1"/>
    <dgm:cxn modelId="{511792CA-ABDC-4B0F-A91C-4C77C2E428EE}" srcId="{E4DE9FE7-34B5-45A9-A2E9-6EBFC6F5C014}" destId="{D41ABBF9-6B94-4396-A076-793B7576FB76}" srcOrd="0" destOrd="0" parTransId="{892B1C8F-D161-455B-8F61-5B9CBADE8080}" sibTransId="{81DC3654-11D0-48EA-8081-B85E20ACC41D}"/>
    <dgm:cxn modelId="{30D9EBCD-00D9-4736-80F9-60160173DDE9}" type="presOf" srcId="{FE2CCAF4-0080-4936-93CA-3099440E465B}" destId="{401BBF9F-604F-4AB3-BC10-D9366CF2854F}" srcOrd="0" destOrd="0" presId="urn:microsoft.com/office/officeart/2005/8/layout/pList1"/>
    <dgm:cxn modelId="{A7BB22D5-F824-4E24-815A-379214182BA9}" type="presOf" srcId="{21AE15CD-9898-4F0C-9E98-6DD0E967E847}" destId="{B09768A1-E73E-468A-9570-84A09F221527}" srcOrd="0" destOrd="0" presId="urn:microsoft.com/office/officeart/2005/8/layout/pList1"/>
    <dgm:cxn modelId="{4EB236E7-6401-471F-86F9-11CA653F4A7F}" type="presOf" srcId="{E4DE9FE7-34B5-45A9-A2E9-6EBFC6F5C014}" destId="{B16E3938-8AC2-4A28-9C50-8B2A940C01CA}" srcOrd="0" destOrd="0" presId="urn:microsoft.com/office/officeart/2005/8/layout/pList1"/>
    <dgm:cxn modelId="{4516FEE7-8C76-46FD-831F-8239FBC4E6D3}" type="presOf" srcId="{81DC3654-11D0-48EA-8081-B85E20ACC41D}" destId="{3EB7DF13-54CC-4770-8F04-011A6C4C795A}" srcOrd="0" destOrd="0" presId="urn:microsoft.com/office/officeart/2005/8/layout/pList1"/>
    <dgm:cxn modelId="{BF92791B-AB96-433F-B554-67F02E808037}" type="presParOf" srcId="{B16E3938-8AC2-4A28-9C50-8B2A940C01CA}" destId="{276E6785-7520-414F-AFB0-684375448E20}" srcOrd="0" destOrd="0" presId="urn:microsoft.com/office/officeart/2005/8/layout/pList1"/>
    <dgm:cxn modelId="{851817FC-6ED1-4AC1-BC5D-017D850B1584}" type="presParOf" srcId="{276E6785-7520-414F-AFB0-684375448E20}" destId="{762FA93F-5DD3-4506-A9CD-9B7C6B2A0F9C}" srcOrd="0" destOrd="0" presId="urn:microsoft.com/office/officeart/2005/8/layout/pList1"/>
    <dgm:cxn modelId="{B4B6FF80-EC8E-45F8-81CC-FDFC1915200B}" type="presParOf" srcId="{276E6785-7520-414F-AFB0-684375448E20}" destId="{59FC6A68-2EFF-42A9-9595-80F477BAE315}" srcOrd="1" destOrd="0" presId="urn:microsoft.com/office/officeart/2005/8/layout/pList1"/>
    <dgm:cxn modelId="{2251564F-ABAE-4DBD-A6A6-387FE6687F09}" type="presParOf" srcId="{B16E3938-8AC2-4A28-9C50-8B2A940C01CA}" destId="{3EB7DF13-54CC-4770-8F04-011A6C4C795A}" srcOrd="1" destOrd="0" presId="urn:microsoft.com/office/officeart/2005/8/layout/pList1"/>
    <dgm:cxn modelId="{A8101EDF-E1FC-490D-928B-B57D52EBF0F4}" type="presParOf" srcId="{B16E3938-8AC2-4A28-9C50-8B2A940C01CA}" destId="{EFC5BA58-30FB-4C94-BF77-27BEA073D71C}" srcOrd="2" destOrd="0" presId="urn:microsoft.com/office/officeart/2005/8/layout/pList1"/>
    <dgm:cxn modelId="{1E495813-43E8-4EB4-870D-50B1B9F99A34}" type="presParOf" srcId="{EFC5BA58-30FB-4C94-BF77-27BEA073D71C}" destId="{5D52370A-F8EF-41FC-A2E8-A23B512ABF38}" srcOrd="0" destOrd="0" presId="urn:microsoft.com/office/officeart/2005/8/layout/pList1"/>
    <dgm:cxn modelId="{CF8E9621-F54E-41BA-B9BD-946FAB7608D4}" type="presParOf" srcId="{EFC5BA58-30FB-4C94-BF77-27BEA073D71C}" destId="{E0B738E7-1382-4489-984A-2BB12C170701}" srcOrd="1" destOrd="0" presId="urn:microsoft.com/office/officeart/2005/8/layout/pList1"/>
    <dgm:cxn modelId="{412E57DD-8A64-4FCE-B466-64FA4AA8FA54}" type="presParOf" srcId="{B16E3938-8AC2-4A28-9C50-8B2A940C01CA}" destId="{B956C605-3359-4C97-8EEA-C368E11F3B4B}" srcOrd="3" destOrd="0" presId="urn:microsoft.com/office/officeart/2005/8/layout/pList1"/>
    <dgm:cxn modelId="{6D9B064C-0FE6-47F4-AB9C-B5317B719F17}" type="presParOf" srcId="{B16E3938-8AC2-4A28-9C50-8B2A940C01CA}" destId="{1515242A-D4D6-407F-AFB9-EC2293FD7546}" srcOrd="4" destOrd="0" presId="urn:microsoft.com/office/officeart/2005/8/layout/pList1"/>
    <dgm:cxn modelId="{AD316070-FD6F-4DEB-A14D-FBB0341E2D5C}" type="presParOf" srcId="{1515242A-D4D6-407F-AFB9-EC2293FD7546}" destId="{E542F4BD-933E-4975-9BEA-D3019C7B3094}" srcOrd="0" destOrd="0" presId="urn:microsoft.com/office/officeart/2005/8/layout/pList1"/>
    <dgm:cxn modelId="{F2CC3413-2E74-4359-ACB5-3AF002BD3DE8}" type="presParOf" srcId="{1515242A-D4D6-407F-AFB9-EC2293FD7546}" destId="{C40CEEA0-5E25-4872-9DB8-FB31BF4E08A9}" srcOrd="1" destOrd="0" presId="urn:microsoft.com/office/officeart/2005/8/layout/pList1"/>
    <dgm:cxn modelId="{E9473CB3-5C6E-4CC5-BE9F-CF7A797E9117}" type="presParOf" srcId="{B16E3938-8AC2-4A28-9C50-8B2A940C01CA}" destId="{B09768A1-E73E-468A-9570-84A09F221527}" srcOrd="5" destOrd="0" presId="urn:microsoft.com/office/officeart/2005/8/layout/pList1"/>
    <dgm:cxn modelId="{1BAB2C51-AFFC-4142-BB18-01243D8AAF89}" type="presParOf" srcId="{B16E3938-8AC2-4A28-9C50-8B2A940C01CA}" destId="{88EEAC95-1463-4010-A2C1-028D27D740C2}" srcOrd="6" destOrd="0" presId="urn:microsoft.com/office/officeart/2005/8/layout/pList1"/>
    <dgm:cxn modelId="{2B3639D4-D1C9-435C-8209-5541EE55E980}" type="presParOf" srcId="{88EEAC95-1463-4010-A2C1-028D27D740C2}" destId="{EE993B97-12F6-4BFA-8B54-FABFAE785CB2}" srcOrd="0" destOrd="0" presId="urn:microsoft.com/office/officeart/2005/8/layout/pList1"/>
    <dgm:cxn modelId="{222CAC61-DC2C-4D90-B6C7-1D47EC0EE527}" type="presParOf" srcId="{88EEAC95-1463-4010-A2C1-028D27D740C2}" destId="{401BBF9F-604F-4AB3-BC10-D9366CF2854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222E9C8-BC0F-4CBD-BFA2-C7FFEF7273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665F0C-F8D9-415A-9F42-865E853BA4D4}">
      <dgm:prSet phldrT="[Text]" custT="1"/>
      <dgm:spPr/>
      <dgm:t>
        <a:bodyPr/>
        <a:lstStyle/>
        <a:p>
          <a:pPr algn="ctr"/>
          <a:r>
            <a:rPr lang="en-US" sz="2400" dirty="0"/>
            <a:t>CDC-funded project to develop locally-created tools for Administrative Preparedness</a:t>
          </a:r>
        </a:p>
      </dgm:t>
    </dgm:pt>
    <dgm:pt modelId="{178B7BFE-1D2B-4685-BDFF-B69CF67B3BBF}" type="parTrans" cxnId="{A8644B82-E8CC-4CD1-9F37-21335B8CEED4}">
      <dgm:prSet/>
      <dgm:spPr/>
      <dgm:t>
        <a:bodyPr/>
        <a:lstStyle/>
        <a:p>
          <a:endParaRPr lang="en-US"/>
        </a:p>
      </dgm:t>
    </dgm:pt>
    <dgm:pt modelId="{E675EA07-DB1A-46B7-9466-7714CA0019E2}" type="sibTrans" cxnId="{A8644B82-E8CC-4CD1-9F37-21335B8CEED4}">
      <dgm:prSet/>
      <dgm:spPr/>
      <dgm:t>
        <a:bodyPr/>
        <a:lstStyle/>
        <a:p>
          <a:endParaRPr lang="en-US"/>
        </a:p>
      </dgm:t>
    </dgm:pt>
    <dgm:pt modelId="{348DD02B-B55B-4E97-984A-442224281221}" type="pres">
      <dgm:prSet presAssocID="{F222E9C8-BC0F-4CBD-BFA2-C7FFEF72733F}" presName="linear" presStyleCnt="0">
        <dgm:presLayoutVars>
          <dgm:animLvl val="lvl"/>
          <dgm:resizeHandles val="exact"/>
        </dgm:presLayoutVars>
      </dgm:prSet>
      <dgm:spPr/>
    </dgm:pt>
    <dgm:pt modelId="{E1976BC4-5DAE-4350-8086-C6EB02770164}" type="pres">
      <dgm:prSet presAssocID="{15665F0C-F8D9-415A-9F42-865E853BA4D4}" presName="parentText" presStyleLbl="node1" presStyleIdx="0" presStyleCnt="1">
        <dgm:presLayoutVars>
          <dgm:chMax val="0"/>
          <dgm:bulletEnabled val="1"/>
        </dgm:presLayoutVars>
      </dgm:prSet>
      <dgm:spPr/>
    </dgm:pt>
  </dgm:ptLst>
  <dgm:cxnLst>
    <dgm:cxn modelId="{A8644B82-E8CC-4CD1-9F37-21335B8CEED4}" srcId="{F222E9C8-BC0F-4CBD-BFA2-C7FFEF72733F}" destId="{15665F0C-F8D9-415A-9F42-865E853BA4D4}" srcOrd="0" destOrd="0" parTransId="{178B7BFE-1D2B-4685-BDFF-B69CF67B3BBF}" sibTransId="{E675EA07-DB1A-46B7-9466-7714CA0019E2}"/>
    <dgm:cxn modelId="{9FD9689D-599A-43F8-AA32-90F0EAE1D103}" type="presOf" srcId="{15665F0C-F8D9-415A-9F42-865E853BA4D4}" destId="{E1976BC4-5DAE-4350-8086-C6EB02770164}" srcOrd="0" destOrd="0" presId="urn:microsoft.com/office/officeart/2005/8/layout/vList2"/>
    <dgm:cxn modelId="{A62F05A1-D22B-4D86-A4F1-16BEE9093780}" type="presOf" srcId="{F222E9C8-BC0F-4CBD-BFA2-C7FFEF72733F}" destId="{348DD02B-B55B-4E97-984A-442224281221}" srcOrd="0" destOrd="0" presId="urn:microsoft.com/office/officeart/2005/8/layout/vList2"/>
    <dgm:cxn modelId="{96B71D46-ECD8-4F44-A627-59971CE21D0C}" type="presParOf" srcId="{348DD02B-B55B-4E97-984A-442224281221}" destId="{E1976BC4-5DAE-4350-8086-C6EB0277016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82E3320-CFD2-461D-A772-0D462596A5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BC3E59-8FC0-41D5-B332-15B8CDB97707}">
      <dgm:prSet phldrT="[Text]"/>
      <dgm:spPr/>
      <dgm:t>
        <a:bodyPr/>
        <a:lstStyle/>
        <a:p>
          <a:pPr>
            <a:buNone/>
          </a:pPr>
          <a:r>
            <a:rPr lang="en-US" dirty="0"/>
            <a:t>Public Health – Seattle &amp; King County developed an adaptable tabletop exercise that will guide LHDs in engaging staff in discussions related to administrative preparedness in a public health emergency response scenario.</a:t>
          </a:r>
        </a:p>
      </dgm:t>
    </dgm:pt>
    <dgm:pt modelId="{3DC09405-4B8D-44A2-AF80-878020929052}" type="parTrans" cxnId="{1F633BC6-F071-4AE5-8ADA-03F039E0B285}">
      <dgm:prSet/>
      <dgm:spPr/>
      <dgm:t>
        <a:bodyPr/>
        <a:lstStyle/>
        <a:p>
          <a:endParaRPr lang="en-US"/>
        </a:p>
      </dgm:t>
    </dgm:pt>
    <dgm:pt modelId="{1D8834CD-FE18-4642-94E2-F01CF38204BC}" type="sibTrans" cxnId="{1F633BC6-F071-4AE5-8ADA-03F039E0B285}">
      <dgm:prSet/>
      <dgm:spPr/>
      <dgm:t>
        <a:bodyPr/>
        <a:lstStyle/>
        <a:p>
          <a:endParaRPr lang="en-US"/>
        </a:p>
      </dgm:t>
    </dgm:pt>
    <dgm:pt modelId="{14E3D63A-E615-4E4B-9ECA-2A7C76CF3EB5}">
      <dgm:prSet/>
      <dgm:spPr/>
      <dgm:t>
        <a:bodyPr/>
        <a:lstStyle/>
        <a:p>
          <a:r>
            <a:rPr lang="en-US"/>
            <a:t>The toolkit contains the following: </a:t>
          </a:r>
          <a:endParaRPr lang="en-US" dirty="0"/>
        </a:p>
      </dgm:t>
    </dgm:pt>
    <dgm:pt modelId="{24F774A4-1688-4370-815E-CE648519811D}" type="parTrans" cxnId="{15BEA76D-B177-4351-BB31-B554AEADA12E}">
      <dgm:prSet/>
      <dgm:spPr/>
      <dgm:t>
        <a:bodyPr/>
        <a:lstStyle/>
        <a:p>
          <a:endParaRPr lang="en-US"/>
        </a:p>
      </dgm:t>
    </dgm:pt>
    <dgm:pt modelId="{0C8A4532-4AE0-4D55-8D9D-5EB08E714D78}" type="sibTrans" cxnId="{15BEA76D-B177-4351-BB31-B554AEADA12E}">
      <dgm:prSet/>
      <dgm:spPr/>
      <dgm:t>
        <a:bodyPr/>
        <a:lstStyle/>
        <a:p>
          <a:endParaRPr lang="en-US"/>
        </a:p>
      </dgm:t>
    </dgm:pt>
    <dgm:pt modelId="{06F68B5E-BA04-4C0D-AD61-5C2396968017}">
      <dgm:prSet/>
      <dgm:spPr/>
      <dgm:t>
        <a:bodyPr/>
        <a:lstStyle/>
        <a:p>
          <a:r>
            <a:rPr lang="en-US"/>
            <a:t>User Guide</a:t>
          </a:r>
          <a:endParaRPr lang="en-US" dirty="0"/>
        </a:p>
      </dgm:t>
    </dgm:pt>
    <dgm:pt modelId="{14429130-13C5-4CAC-86C0-896EB51224F7}" type="parTrans" cxnId="{296FCB70-9F17-4D98-97D6-ED81FBD2B908}">
      <dgm:prSet/>
      <dgm:spPr/>
      <dgm:t>
        <a:bodyPr/>
        <a:lstStyle/>
        <a:p>
          <a:endParaRPr lang="en-US"/>
        </a:p>
      </dgm:t>
    </dgm:pt>
    <dgm:pt modelId="{E91ADC5A-72A0-4A13-B0C2-4F0FCD030552}" type="sibTrans" cxnId="{296FCB70-9F17-4D98-97D6-ED81FBD2B908}">
      <dgm:prSet/>
      <dgm:spPr/>
      <dgm:t>
        <a:bodyPr/>
        <a:lstStyle/>
        <a:p>
          <a:endParaRPr lang="en-US"/>
        </a:p>
      </dgm:t>
    </dgm:pt>
    <dgm:pt modelId="{FDB55585-1D8A-4D5C-BE6B-2309907E6A3D}">
      <dgm:prSet/>
      <dgm:spPr/>
      <dgm:t>
        <a:bodyPr/>
        <a:lstStyle/>
        <a:p>
          <a:r>
            <a:rPr lang="en-US"/>
            <a:t>TTX PowerPoint w/ notes</a:t>
          </a:r>
          <a:endParaRPr lang="en-US" dirty="0"/>
        </a:p>
      </dgm:t>
    </dgm:pt>
    <dgm:pt modelId="{1F93A28D-4621-406E-84A1-53014CF8D7B3}" type="parTrans" cxnId="{F0154A85-46E0-464B-87E6-690A81AB2B37}">
      <dgm:prSet/>
      <dgm:spPr/>
      <dgm:t>
        <a:bodyPr/>
        <a:lstStyle/>
        <a:p>
          <a:endParaRPr lang="en-US"/>
        </a:p>
      </dgm:t>
    </dgm:pt>
    <dgm:pt modelId="{7EBB5117-4F0C-4421-98EA-0AC8371CE0C7}" type="sibTrans" cxnId="{F0154A85-46E0-464B-87E6-690A81AB2B37}">
      <dgm:prSet/>
      <dgm:spPr/>
      <dgm:t>
        <a:bodyPr/>
        <a:lstStyle/>
        <a:p>
          <a:endParaRPr lang="en-US"/>
        </a:p>
      </dgm:t>
    </dgm:pt>
    <dgm:pt modelId="{5AA38343-7964-48EF-A337-1DB830232513}">
      <dgm:prSet/>
      <dgm:spPr/>
      <dgm:t>
        <a:bodyPr/>
        <a:lstStyle/>
        <a:p>
          <a:r>
            <a:rPr lang="en-US"/>
            <a:t>Evaluation Materials</a:t>
          </a:r>
          <a:endParaRPr lang="en-US" dirty="0"/>
        </a:p>
      </dgm:t>
    </dgm:pt>
    <dgm:pt modelId="{29EEF80E-615E-41FC-95DA-BC81B52B042E}" type="parTrans" cxnId="{BA81B199-5153-4E2A-8204-58381C109424}">
      <dgm:prSet/>
      <dgm:spPr/>
      <dgm:t>
        <a:bodyPr/>
        <a:lstStyle/>
        <a:p>
          <a:endParaRPr lang="en-US"/>
        </a:p>
      </dgm:t>
    </dgm:pt>
    <dgm:pt modelId="{0D1EC5C6-73CC-4407-9AEA-D7B2730D3D95}" type="sibTrans" cxnId="{BA81B199-5153-4E2A-8204-58381C109424}">
      <dgm:prSet/>
      <dgm:spPr/>
      <dgm:t>
        <a:bodyPr/>
        <a:lstStyle/>
        <a:p>
          <a:endParaRPr lang="en-US"/>
        </a:p>
      </dgm:t>
    </dgm:pt>
    <dgm:pt modelId="{B64B2A25-5DFE-4A3A-8B97-2C3F5AE49450}" type="pres">
      <dgm:prSet presAssocID="{B82E3320-CFD2-461D-A772-0D462596A5C6}" presName="linear" presStyleCnt="0">
        <dgm:presLayoutVars>
          <dgm:animLvl val="lvl"/>
          <dgm:resizeHandles val="exact"/>
        </dgm:presLayoutVars>
      </dgm:prSet>
      <dgm:spPr/>
    </dgm:pt>
    <dgm:pt modelId="{6CB040A7-D661-4AE7-A676-B056B5C2A0FD}" type="pres">
      <dgm:prSet presAssocID="{31BC3E59-8FC0-41D5-B332-15B8CDB97707}" presName="parentText" presStyleLbl="node1" presStyleIdx="0" presStyleCnt="2">
        <dgm:presLayoutVars>
          <dgm:chMax val="0"/>
          <dgm:bulletEnabled val="1"/>
        </dgm:presLayoutVars>
      </dgm:prSet>
      <dgm:spPr/>
    </dgm:pt>
    <dgm:pt modelId="{71264C70-5E7B-4F6B-BC4C-137B50A9B92D}" type="pres">
      <dgm:prSet presAssocID="{1D8834CD-FE18-4642-94E2-F01CF38204BC}" presName="spacer" presStyleCnt="0"/>
      <dgm:spPr/>
    </dgm:pt>
    <dgm:pt modelId="{B1CE96DE-0502-4C22-9D06-2FE720AE33BA}" type="pres">
      <dgm:prSet presAssocID="{14E3D63A-E615-4E4B-9ECA-2A7C76CF3EB5}" presName="parentText" presStyleLbl="node1" presStyleIdx="1" presStyleCnt="2">
        <dgm:presLayoutVars>
          <dgm:chMax val="0"/>
          <dgm:bulletEnabled val="1"/>
        </dgm:presLayoutVars>
      </dgm:prSet>
      <dgm:spPr/>
    </dgm:pt>
    <dgm:pt modelId="{79BDC4BE-1F2A-4B0F-82EA-1C3F05EFDB7F}" type="pres">
      <dgm:prSet presAssocID="{14E3D63A-E615-4E4B-9ECA-2A7C76CF3EB5}" presName="childText" presStyleLbl="revTx" presStyleIdx="0" presStyleCnt="1">
        <dgm:presLayoutVars>
          <dgm:bulletEnabled val="1"/>
        </dgm:presLayoutVars>
      </dgm:prSet>
      <dgm:spPr/>
    </dgm:pt>
  </dgm:ptLst>
  <dgm:cxnLst>
    <dgm:cxn modelId="{D29D6132-FD70-4A9E-9949-5F30391F8F47}" type="presOf" srcId="{5AA38343-7964-48EF-A337-1DB830232513}" destId="{79BDC4BE-1F2A-4B0F-82EA-1C3F05EFDB7F}" srcOrd="0" destOrd="2" presId="urn:microsoft.com/office/officeart/2005/8/layout/vList2"/>
    <dgm:cxn modelId="{D058A05B-7537-4C10-81B9-7D3D626050FF}" type="presOf" srcId="{14E3D63A-E615-4E4B-9ECA-2A7C76CF3EB5}" destId="{B1CE96DE-0502-4C22-9D06-2FE720AE33BA}" srcOrd="0" destOrd="0" presId="urn:microsoft.com/office/officeart/2005/8/layout/vList2"/>
    <dgm:cxn modelId="{15BEA76D-B177-4351-BB31-B554AEADA12E}" srcId="{B82E3320-CFD2-461D-A772-0D462596A5C6}" destId="{14E3D63A-E615-4E4B-9ECA-2A7C76CF3EB5}" srcOrd="1" destOrd="0" parTransId="{24F774A4-1688-4370-815E-CE648519811D}" sibTransId="{0C8A4532-4AE0-4D55-8D9D-5EB08E714D78}"/>
    <dgm:cxn modelId="{296FCB70-9F17-4D98-97D6-ED81FBD2B908}" srcId="{14E3D63A-E615-4E4B-9ECA-2A7C76CF3EB5}" destId="{06F68B5E-BA04-4C0D-AD61-5C2396968017}" srcOrd="0" destOrd="0" parTransId="{14429130-13C5-4CAC-86C0-896EB51224F7}" sibTransId="{E91ADC5A-72A0-4A13-B0C2-4F0FCD030552}"/>
    <dgm:cxn modelId="{04C7BF83-7F98-4D82-959B-10B768BFEB2E}" type="presOf" srcId="{B82E3320-CFD2-461D-A772-0D462596A5C6}" destId="{B64B2A25-5DFE-4A3A-8B97-2C3F5AE49450}" srcOrd="0" destOrd="0" presId="urn:microsoft.com/office/officeart/2005/8/layout/vList2"/>
    <dgm:cxn modelId="{F0154A85-46E0-464B-87E6-690A81AB2B37}" srcId="{14E3D63A-E615-4E4B-9ECA-2A7C76CF3EB5}" destId="{FDB55585-1D8A-4D5C-BE6B-2309907E6A3D}" srcOrd="1" destOrd="0" parTransId="{1F93A28D-4621-406E-84A1-53014CF8D7B3}" sibTransId="{7EBB5117-4F0C-4421-98EA-0AC8371CE0C7}"/>
    <dgm:cxn modelId="{C76D2D86-7B93-4577-A653-85ABD6B76F5D}" type="presOf" srcId="{06F68B5E-BA04-4C0D-AD61-5C2396968017}" destId="{79BDC4BE-1F2A-4B0F-82EA-1C3F05EFDB7F}" srcOrd="0" destOrd="0" presId="urn:microsoft.com/office/officeart/2005/8/layout/vList2"/>
    <dgm:cxn modelId="{BA81B199-5153-4E2A-8204-58381C109424}" srcId="{14E3D63A-E615-4E4B-9ECA-2A7C76CF3EB5}" destId="{5AA38343-7964-48EF-A337-1DB830232513}" srcOrd="2" destOrd="0" parTransId="{29EEF80E-615E-41FC-95DA-BC81B52B042E}" sibTransId="{0D1EC5C6-73CC-4407-9AEA-D7B2730D3D95}"/>
    <dgm:cxn modelId="{C9F608AB-D28D-4685-8799-B02EE6849172}" type="presOf" srcId="{FDB55585-1D8A-4D5C-BE6B-2309907E6A3D}" destId="{79BDC4BE-1F2A-4B0F-82EA-1C3F05EFDB7F}" srcOrd="0" destOrd="1" presId="urn:microsoft.com/office/officeart/2005/8/layout/vList2"/>
    <dgm:cxn modelId="{1F633BC6-F071-4AE5-8ADA-03F039E0B285}" srcId="{B82E3320-CFD2-461D-A772-0D462596A5C6}" destId="{31BC3E59-8FC0-41D5-B332-15B8CDB97707}" srcOrd="0" destOrd="0" parTransId="{3DC09405-4B8D-44A2-AF80-878020929052}" sibTransId="{1D8834CD-FE18-4642-94E2-F01CF38204BC}"/>
    <dgm:cxn modelId="{AFCA2FD0-49E3-48F5-897B-2338315C3F5F}" type="presOf" srcId="{31BC3E59-8FC0-41D5-B332-15B8CDB97707}" destId="{6CB040A7-D661-4AE7-A676-B056B5C2A0FD}" srcOrd="0" destOrd="0" presId="urn:microsoft.com/office/officeart/2005/8/layout/vList2"/>
    <dgm:cxn modelId="{3EDAB676-018D-4C87-BB7B-38B410808885}" type="presParOf" srcId="{B64B2A25-5DFE-4A3A-8B97-2C3F5AE49450}" destId="{6CB040A7-D661-4AE7-A676-B056B5C2A0FD}" srcOrd="0" destOrd="0" presId="urn:microsoft.com/office/officeart/2005/8/layout/vList2"/>
    <dgm:cxn modelId="{8186353B-901B-4A37-9DFE-E057A902BF70}" type="presParOf" srcId="{B64B2A25-5DFE-4A3A-8B97-2C3F5AE49450}" destId="{71264C70-5E7B-4F6B-BC4C-137B50A9B92D}" srcOrd="1" destOrd="0" presId="urn:microsoft.com/office/officeart/2005/8/layout/vList2"/>
    <dgm:cxn modelId="{3364A0A0-9A8D-4F82-BE88-7A608AC784FC}" type="presParOf" srcId="{B64B2A25-5DFE-4A3A-8B97-2C3F5AE49450}" destId="{B1CE96DE-0502-4C22-9D06-2FE720AE33BA}" srcOrd="2" destOrd="0" presId="urn:microsoft.com/office/officeart/2005/8/layout/vList2"/>
    <dgm:cxn modelId="{A6E4C654-2168-4055-A496-2D4F1EBCE8B3}" type="presParOf" srcId="{B64B2A25-5DFE-4A3A-8B97-2C3F5AE49450}" destId="{79BDC4BE-1F2A-4B0F-82EA-1C3F05EFDB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B4AF150-99C5-46D2-8E6F-BE1DA30DE95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AB776CE-1456-413A-8494-F9E372AC7A8B}">
      <dgm:prSet phldrT="[Text]"/>
      <dgm:spPr/>
      <dgm:t>
        <a:bodyPr/>
        <a:lstStyle/>
        <a:p>
          <a:pPr>
            <a:buAutoNum type="arabicParenR"/>
          </a:pPr>
          <a:r>
            <a:rPr lang="en-US" dirty="0"/>
            <a:t>Setting the stage (buy-in)</a:t>
          </a:r>
        </a:p>
      </dgm:t>
    </dgm:pt>
    <dgm:pt modelId="{8D7116F5-C492-4F52-B1AE-A4D8F70E5434}" type="parTrans" cxnId="{CBE433C0-0042-4ACA-8A6C-B4288E7327A4}">
      <dgm:prSet/>
      <dgm:spPr/>
      <dgm:t>
        <a:bodyPr/>
        <a:lstStyle/>
        <a:p>
          <a:endParaRPr lang="en-US"/>
        </a:p>
      </dgm:t>
    </dgm:pt>
    <dgm:pt modelId="{1881343F-E391-43F0-AC29-D19E74ED4EF1}" type="sibTrans" cxnId="{CBE433C0-0042-4ACA-8A6C-B4288E7327A4}">
      <dgm:prSet/>
      <dgm:spPr/>
      <dgm:t>
        <a:bodyPr/>
        <a:lstStyle/>
        <a:p>
          <a:endParaRPr lang="en-US"/>
        </a:p>
      </dgm:t>
    </dgm:pt>
    <dgm:pt modelId="{F0FD0E90-71A2-47F1-8CFE-119462EDF293}">
      <dgm:prSet/>
      <dgm:spPr/>
      <dgm:t>
        <a:bodyPr/>
        <a:lstStyle/>
        <a:p>
          <a:r>
            <a:rPr lang="en-US"/>
            <a:t>Planning Team</a:t>
          </a:r>
          <a:endParaRPr lang="en-US" dirty="0"/>
        </a:p>
      </dgm:t>
    </dgm:pt>
    <dgm:pt modelId="{9926E1EC-D2E7-4516-A7CD-AF6AB4033368}" type="parTrans" cxnId="{DDF6EBBB-7085-41BF-8E25-6767CBA6C25F}">
      <dgm:prSet/>
      <dgm:spPr/>
      <dgm:t>
        <a:bodyPr/>
        <a:lstStyle/>
        <a:p>
          <a:endParaRPr lang="en-US"/>
        </a:p>
      </dgm:t>
    </dgm:pt>
    <dgm:pt modelId="{CA6B5FA0-F90E-430E-B76B-AB2C6C3DF800}" type="sibTrans" cxnId="{DDF6EBBB-7085-41BF-8E25-6767CBA6C25F}">
      <dgm:prSet/>
      <dgm:spPr/>
      <dgm:t>
        <a:bodyPr/>
        <a:lstStyle/>
        <a:p>
          <a:endParaRPr lang="en-US"/>
        </a:p>
      </dgm:t>
    </dgm:pt>
    <dgm:pt modelId="{90661BCA-EABB-4643-99C5-31FC1821169E}">
      <dgm:prSet/>
      <dgm:spPr/>
      <dgm:t>
        <a:bodyPr/>
        <a:lstStyle/>
        <a:p>
          <a:r>
            <a:rPr lang="en-US"/>
            <a:t>Planning Meetings</a:t>
          </a:r>
          <a:endParaRPr lang="en-US" dirty="0"/>
        </a:p>
      </dgm:t>
    </dgm:pt>
    <dgm:pt modelId="{7AD4C1CC-E6CA-4EE7-9E41-1877A82C1B71}" type="parTrans" cxnId="{4660ECB6-E6BD-4FBE-BB95-45EC3C46CC40}">
      <dgm:prSet/>
      <dgm:spPr/>
      <dgm:t>
        <a:bodyPr/>
        <a:lstStyle/>
        <a:p>
          <a:endParaRPr lang="en-US"/>
        </a:p>
      </dgm:t>
    </dgm:pt>
    <dgm:pt modelId="{831C5E81-C774-4B07-9708-C0F5437F1AD3}" type="sibTrans" cxnId="{4660ECB6-E6BD-4FBE-BB95-45EC3C46CC40}">
      <dgm:prSet/>
      <dgm:spPr/>
      <dgm:t>
        <a:bodyPr/>
        <a:lstStyle/>
        <a:p>
          <a:endParaRPr lang="en-US"/>
        </a:p>
      </dgm:t>
    </dgm:pt>
    <dgm:pt modelId="{337932A1-E40C-48DC-B31B-EE246FF4649D}">
      <dgm:prSet/>
      <dgm:spPr/>
      <dgm:t>
        <a:bodyPr/>
        <a:lstStyle/>
        <a:p>
          <a:r>
            <a:rPr lang="en-US"/>
            <a:t>Objectives</a:t>
          </a:r>
          <a:endParaRPr lang="en-US" dirty="0"/>
        </a:p>
      </dgm:t>
    </dgm:pt>
    <dgm:pt modelId="{23245FC2-3AEF-4257-9538-D1102EEE2637}" type="parTrans" cxnId="{70DBC9AD-891C-4686-A0AE-D0C57053299E}">
      <dgm:prSet/>
      <dgm:spPr/>
      <dgm:t>
        <a:bodyPr/>
        <a:lstStyle/>
        <a:p>
          <a:endParaRPr lang="en-US"/>
        </a:p>
      </dgm:t>
    </dgm:pt>
    <dgm:pt modelId="{0E1BAAF3-33A8-4E0C-B0D6-25B6F7F97A37}" type="sibTrans" cxnId="{70DBC9AD-891C-4686-A0AE-D0C57053299E}">
      <dgm:prSet/>
      <dgm:spPr/>
      <dgm:t>
        <a:bodyPr/>
        <a:lstStyle/>
        <a:p>
          <a:endParaRPr lang="en-US"/>
        </a:p>
      </dgm:t>
    </dgm:pt>
    <dgm:pt modelId="{F784381F-4F8C-473F-8A4C-2104CC8FD724}">
      <dgm:prSet/>
      <dgm:spPr/>
      <dgm:t>
        <a:bodyPr/>
        <a:lstStyle/>
        <a:p>
          <a:r>
            <a:rPr lang="en-US"/>
            <a:t>Participants </a:t>
          </a:r>
          <a:endParaRPr lang="en-US" dirty="0"/>
        </a:p>
      </dgm:t>
    </dgm:pt>
    <dgm:pt modelId="{F3336DA5-BD8C-49AE-AB55-029F194F2C06}" type="parTrans" cxnId="{90D361B1-630D-4CC4-95B5-046525B77983}">
      <dgm:prSet/>
      <dgm:spPr/>
      <dgm:t>
        <a:bodyPr/>
        <a:lstStyle/>
        <a:p>
          <a:endParaRPr lang="en-US"/>
        </a:p>
      </dgm:t>
    </dgm:pt>
    <dgm:pt modelId="{1220829D-EB04-4989-A42D-307385854CCE}" type="sibTrans" cxnId="{90D361B1-630D-4CC4-95B5-046525B77983}">
      <dgm:prSet/>
      <dgm:spPr/>
      <dgm:t>
        <a:bodyPr/>
        <a:lstStyle/>
        <a:p>
          <a:endParaRPr lang="en-US"/>
        </a:p>
      </dgm:t>
    </dgm:pt>
    <dgm:pt modelId="{D04F3FBC-7527-4263-92FD-D7D9D4BAA0C6}">
      <dgm:prSet/>
      <dgm:spPr/>
      <dgm:t>
        <a:bodyPr/>
        <a:lstStyle/>
        <a:p>
          <a:r>
            <a:rPr lang="en-US"/>
            <a:t>Logistics</a:t>
          </a:r>
          <a:endParaRPr lang="en-US" dirty="0"/>
        </a:p>
      </dgm:t>
    </dgm:pt>
    <dgm:pt modelId="{B6A57E10-95BF-4CB6-8833-BC3B493F1224}" type="parTrans" cxnId="{7EB66D51-836A-4E9C-8ED5-FE7E930DB34B}">
      <dgm:prSet/>
      <dgm:spPr/>
      <dgm:t>
        <a:bodyPr/>
        <a:lstStyle/>
        <a:p>
          <a:endParaRPr lang="en-US"/>
        </a:p>
      </dgm:t>
    </dgm:pt>
    <dgm:pt modelId="{127B661A-D1BF-40AB-A17B-03292A7AD747}" type="sibTrans" cxnId="{7EB66D51-836A-4E9C-8ED5-FE7E930DB34B}">
      <dgm:prSet/>
      <dgm:spPr/>
      <dgm:t>
        <a:bodyPr/>
        <a:lstStyle/>
        <a:p>
          <a:endParaRPr lang="en-US"/>
        </a:p>
      </dgm:t>
    </dgm:pt>
    <dgm:pt modelId="{6CB1C3ED-7640-45A6-83B9-10C66BD6AEB0}" type="pres">
      <dgm:prSet presAssocID="{3B4AF150-99C5-46D2-8E6F-BE1DA30DE95A}" presName="Name0" presStyleCnt="0">
        <dgm:presLayoutVars>
          <dgm:dir/>
          <dgm:animLvl val="lvl"/>
          <dgm:resizeHandles val="exact"/>
        </dgm:presLayoutVars>
      </dgm:prSet>
      <dgm:spPr/>
    </dgm:pt>
    <dgm:pt modelId="{2FB73B12-4CA5-484F-A34F-5226FE14FDCE}" type="pres">
      <dgm:prSet presAssocID="{D04F3FBC-7527-4263-92FD-D7D9D4BAA0C6}" presName="boxAndChildren" presStyleCnt="0"/>
      <dgm:spPr/>
    </dgm:pt>
    <dgm:pt modelId="{8904D7F3-C27A-4507-8032-8DFD8CE1CB28}" type="pres">
      <dgm:prSet presAssocID="{D04F3FBC-7527-4263-92FD-D7D9D4BAA0C6}" presName="parentTextBox" presStyleLbl="node1" presStyleIdx="0" presStyleCnt="6"/>
      <dgm:spPr/>
    </dgm:pt>
    <dgm:pt modelId="{E3C20C6B-36B5-4DBA-AA04-D80DFE72896C}" type="pres">
      <dgm:prSet presAssocID="{1220829D-EB04-4989-A42D-307385854CCE}" presName="sp" presStyleCnt="0"/>
      <dgm:spPr/>
    </dgm:pt>
    <dgm:pt modelId="{F1DF9C20-07A6-43E4-A0BC-BA465A09BD1B}" type="pres">
      <dgm:prSet presAssocID="{F784381F-4F8C-473F-8A4C-2104CC8FD724}" presName="arrowAndChildren" presStyleCnt="0"/>
      <dgm:spPr/>
    </dgm:pt>
    <dgm:pt modelId="{5DCF0DDA-2DE4-40C7-813D-608064B37C1E}" type="pres">
      <dgm:prSet presAssocID="{F784381F-4F8C-473F-8A4C-2104CC8FD724}" presName="parentTextArrow" presStyleLbl="node1" presStyleIdx="1" presStyleCnt="6"/>
      <dgm:spPr/>
    </dgm:pt>
    <dgm:pt modelId="{53B0223C-3F0E-42DD-B763-3992BCE7A3A4}" type="pres">
      <dgm:prSet presAssocID="{0E1BAAF3-33A8-4E0C-B0D6-25B6F7F97A37}" presName="sp" presStyleCnt="0"/>
      <dgm:spPr/>
    </dgm:pt>
    <dgm:pt modelId="{895BEFD8-22BF-4918-9D37-12633A77399B}" type="pres">
      <dgm:prSet presAssocID="{337932A1-E40C-48DC-B31B-EE246FF4649D}" presName="arrowAndChildren" presStyleCnt="0"/>
      <dgm:spPr/>
    </dgm:pt>
    <dgm:pt modelId="{71FA7368-1995-4C4E-BB24-465AC32F8B0A}" type="pres">
      <dgm:prSet presAssocID="{337932A1-E40C-48DC-B31B-EE246FF4649D}" presName="parentTextArrow" presStyleLbl="node1" presStyleIdx="2" presStyleCnt="6"/>
      <dgm:spPr/>
    </dgm:pt>
    <dgm:pt modelId="{AF217176-8294-4973-830E-4F6A43D934B8}" type="pres">
      <dgm:prSet presAssocID="{831C5E81-C774-4B07-9708-C0F5437F1AD3}" presName="sp" presStyleCnt="0"/>
      <dgm:spPr/>
    </dgm:pt>
    <dgm:pt modelId="{A8A6E728-14E6-482B-93BF-839F840E0F9D}" type="pres">
      <dgm:prSet presAssocID="{90661BCA-EABB-4643-99C5-31FC1821169E}" presName="arrowAndChildren" presStyleCnt="0"/>
      <dgm:spPr/>
    </dgm:pt>
    <dgm:pt modelId="{27BF6748-96AF-473A-8A2C-74A1A52D5E8F}" type="pres">
      <dgm:prSet presAssocID="{90661BCA-EABB-4643-99C5-31FC1821169E}" presName="parentTextArrow" presStyleLbl="node1" presStyleIdx="3" presStyleCnt="6"/>
      <dgm:spPr/>
    </dgm:pt>
    <dgm:pt modelId="{4FCCC4BE-FD4B-4090-A3A9-C659BACFA104}" type="pres">
      <dgm:prSet presAssocID="{CA6B5FA0-F90E-430E-B76B-AB2C6C3DF800}" presName="sp" presStyleCnt="0"/>
      <dgm:spPr/>
    </dgm:pt>
    <dgm:pt modelId="{76635299-DE12-4332-BA30-54DAFE048FD5}" type="pres">
      <dgm:prSet presAssocID="{F0FD0E90-71A2-47F1-8CFE-119462EDF293}" presName="arrowAndChildren" presStyleCnt="0"/>
      <dgm:spPr/>
    </dgm:pt>
    <dgm:pt modelId="{B4FB0A86-5E89-48E1-BAD1-63A589F1B8DC}" type="pres">
      <dgm:prSet presAssocID="{F0FD0E90-71A2-47F1-8CFE-119462EDF293}" presName="parentTextArrow" presStyleLbl="node1" presStyleIdx="4" presStyleCnt="6"/>
      <dgm:spPr/>
    </dgm:pt>
    <dgm:pt modelId="{52A0EF89-ECD3-4E57-A257-A4EB658AA45B}" type="pres">
      <dgm:prSet presAssocID="{1881343F-E391-43F0-AC29-D19E74ED4EF1}" presName="sp" presStyleCnt="0"/>
      <dgm:spPr/>
    </dgm:pt>
    <dgm:pt modelId="{95A32779-9E45-4236-B688-01CADE854908}" type="pres">
      <dgm:prSet presAssocID="{EAB776CE-1456-413A-8494-F9E372AC7A8B}" presName="arrowAndChildren" presStyleCnt="0"/>
      <dgm:spPr/>
    </dgm:pt>
    <dgm:pt modelId="{D896A773-C0EE-480B-AD37-43BF03E9BE31}" type="pres">
      <dgm:prSet presAssocID="{EAB776CE-1456-413A-8494-F9E372AC7A8B}" presName="parentTextArrow" presStyleLbl="node1" presStyleIdx="5" presStyleCnt="6"/>
      <dgm:spPr/>
    </dgm:pt>
  </dgm:ptLst>
  <dgm:cxnLst>
    <dgm:cxn modelId="{D14E0014-E970-4A14-AA3D-1F241F48B629}" type="presOf" srcId="{EAB776CE-1456-413A-8494-F9E372AC7A8B}" destId="{D896A773-C0EE-480B-AD37-43BF03E9BE31}" srcOrd="0" destOrd="0" presId="urn:microsoft.com/office/officeart/2005/8/layout/process4"/>
    <dgm:cxn modelId="{7EB66D51-836A-4E9C-8ED5-FE7E930DB34B}" srcId="{3B4AF150-99C5-46D2-8E6F-BE1DA30DE95A}" destId="{D04F3FBC-7527-4263-92FD-D7D9D4BAA0C6}" srcOrd="5" destOrd="0" parTransId="{B6A57E10-95BF-4CB6-8833-BC3B493F1224}" sibTransId="{127B661A-D1BF-40AB-A17B-03292A7AD747}"/>
    <dgm:cxn modelId="{31FFA98A-E5C1-4963-8539-23F674357CBC}" type="presOf" srcId="{D04F3FBC-7527-4263-92FD-D7D9D4BAA0C6}" destId="{8904D7F3-C27A-4507-8032-8DFD8CE1CB28}" srcOrd="0" destOrd="0" presId="urn:microsoft.com/office/officeart/2005/8/layout/process4"/>
    <dgm:cxn modelId="{85D23391-27A5-4E94-86FD-BBBD256B35E2}" type="presOf" srcId="{90661BCA-EABB-4643-99C5-31FC1821169E}" destId="{27BF6748-96AF-473A-8A2C-74A1A52D5E8F}" srcOrd="0" destOrd="0" presId="urn:microsoft.com/office/officeart/2005/8/layout/process4"/>
    <dgm:cxn modelId="{CB0DC7AA-B5EE-4A92-90E4-30794DA8A7CF}" type="presOf" srcId="{337932A1-E40C-48DC-B31B-EE246FF4649D}" destId="{71FA7368-1995-4C4E-BB24-465AC32F8B0A}" srcOrd="0" destOrd="0" presId="urn:microsoft.com/office/officeart/2005/8/layout/process4"/>
    <dgm:cxn modelId="{70DBC9AD-891C-4686-A0AE-D0C57053299E}" srcId="{3B4AF150-99C5-46D2-8E6F-BE1DA30DE95A}" destId="{337932A1-E40C-48DC-B31B-EE246FF4649D}" srcOrd="3" destOrd="0" parTransId="{23245FC2-3AEF-4257-9538-D1102EEE2637}" sibTransId="{0E1BAAF3-33A8-4E0C-B0D6-25B6F7F97A37}"/>
    <dgm:cxn modelId="{90D361B1-630D-4CC4-95B5-046525B77983}" srcId="{3B4AF150-99C5-46D2-8E6F-BE1DA30DE95A}" destId="{F784381F-4F8C-473F-8A4C-2104CC8FD724}" srcOrd="4" destOrd="0" parTransId="{F3336DA5-BD8C-49AE-AB55-029F194F2C06}" sibTransId="{1220829D-EB04-4989-A42D-307385854CCE}"/>
    <dgm:cxn modelId="{4660ECB6-E6BD-4FBE-BB95-45EC3C46CC40}" srcId="{3B4AF150-99C5-46D2-8E6F-BE1DA30DE95A}" destId="{90661BCA-EABB-4643-99C5-31FC1821169E}" srcOrd="2" destOrd="0" parTransId="{7AD4C1CC-E6CA-4EE7-9E41-1877A82C1B71}" sibTransId="{831C5E81-C774-4B07-9708-C0F5437F1AD3}"/>
    <dgm:cxn modelId="{8A52BEBB-14A1-49CA-A300-A2638AFC29F4}" type="presOf" srcId="{F784381F-4F8C-473F-8A4C-2104CC8FD724}" destId="{5DCF0DDA-2DE4-40C7-813D-608064B37C1E}" srcOrd="0" destOrd="0" presId="urn:microsoft.com/office/officeart/2005/8/layout/process4"/>
    <dgm:cxn modelId="{DDF6EBBB-7085-41BF-8E25-6767CBA6C25F}" srcId="{3B4AF150-99C5-46D2-8E6F-BE1DA30DE95A}" destId="{F0FD0E90-71A2-47F1-8CFE-119462EDF293}" srcOrd="1" destOrd="0" parTransId="{9926E1EC-D2E7-4516-A7CD-AF6AB4033368}" sibTransId="{CA6B5FA0-F90E-430E-B76B-AB2C6C3DF800}"/>
    <dgm:cxn modelId="{CBE433C0-0042-4ACA-8A6C-B4288E7327A4}" srcId="{3B4AF150-99C5-46D2-8E6F-BE1DA30DE95A}" destId="{EAB776CE-1456-413A-8494-F9E372AC7A8B}" srcOrd="0" destOrd="0" parTransId="{8D7116F5-C492-4F52-B1AE-A4D8F70E5434}" sibTransId="{1881343F-E391-43F0-AC29-D19E74ED4EF1}"/>
    <dgm:cxn modelId="{A850DFE8-F2D3-4B54-AB6B-3B16425B2702}" type="presOf" srcId="{3B4AF150-99C5-46D2-8E6F-BE1DA30DE95A}" destId="{6CB1C3ED-7640-45A6-83B9-10C66BD6AEB0}" srcOrd="0" destOrd="0" presId="urn:microsoft.com/office/officeart/2005/8/layout/process4"/>
    <dgm:cxn modelId="{36C6A8FC-4A0C-4304-A5F1-C9E0F7870384}" type="presOf" srcId="{F0FD0E90-71A2-47F1-8CFE-119462EDF293}" destId="{B4FB0A86-5E89-48E1-BAD1-63A589F1B8DC}" srcOrd="0" destOrd="0" presId="urn:microsoft.com/office/officeart/2005/8/layout/process4"/>
    <dgm:cxn modelId="{F1584587-D6C5-4662-AA3D-906FEF3E558E}" type="presParOf" srcId="{6CB1C3ED-7640-45A6-83B9-10C66BD6AEB0}" destId="{2FB73B12-4CA5-484F-A34F-5226FE14FDCE}" srcOrd="0" destOrd="0" presId="urn:microsoft.com/office/officeart/2005/8/layout/process4"/>
    <dgm:cxn modelId="{000B5D65-36F7-4865-B290-9CBF862D19DA}" type="presParOf" srcId="{2FB73B12-4CA5-484F-A34F-5226FE14FDCE}" destId="{8904D7F3-C27A-4507-8032-8DFD8CE1CB28}" srcOrd="0" destOrd="0" presId="urn:microsoft.com/office/officeart/2005/8/layout/process4"/>
    <dgm:cxn modelId="{802D3C40-00B2-409A-A84D-F56D9F392779}" type="presParOf" srcId="{6CB1C3ED-7640-45A6-83B9-10C66BD6AEB0}" destId="{E3C20C6B-36B5-4DBA-AA04-D80DFE72896C}" srcOrd="1" destOrd="0" presId="urn:microsoft.com/office/officeart/2005/8/layout/process4"/>
    <dgm:cxn modelId="{FE4E01CF-0948-4C5F-8537-BBFAB1FB30C6}" type="presParOf" srcId="{6CB1C3ED-7640-45A6-83B9-10C66BD6AEB0}" destId="{F1DF9C20-07A6-43E4-A0BC-BA465A09BD1B}" srcOrd="2" destOrd="0" presId="urn:microsoft.com/office/officeart/2005/8/layout/process4"/>
    <dgm:cxn modelId="{D2925DDA-4BE2-4407-899A-ADF8210B9CB6}" type="presParOf" srcId="{F1DF9C20-07A6-43E4-A0BC-BA465A09BD1B}" destId="{5DCF0DDA-2DE4-40C7-813D-608064B37C1E}" srcOrd="0" destOrd="0" presId="urn:microsoft.com/office/officeart/2005/8/layout/process4"/>
    <dgm:cxn modelId="{207950E2-2164-4D61-98FD-934587D03757}" type="presParOf" srcId="{6CB1C3ED-7640-45A6-83B9-10C66BD6AEB0}" destId="{53B0223C-3F0E-42DD-B763-3992BCE7A3A4}" srcOrd="3" destOrd="0" presId="urn:microsoft.com/office/officeart/2005/8/layout/process4"/>
    <dgm:cxn modelId="{0B84F559-0BA1-4E51-B63B-E8BB3CDE47D9}" type="presParOf" srcId="{6CB1C3ED-7640-45A6-83B9-10C66BD6AEB0}" destId="{895BEFD8-22BF-4918-9D37-12633A77399B}" srcOrd="4" destOrd="0" presId="urn:microsoft.com/office/officeart/2005/8/layout/process4"/>
    <dgm:cxn modelId="{AC2F66FF-AEFA-4371-A7FA-DF9FBDC43110}" type="presParOf" srcId="{895BEFD8-22BF-4918-9D37-12633A77399B}" destId="{71FA7368-1995-4C4E-BB24-465AC32F8B0A}" srcOrd="0" destOrd="0" presId="urn:microsoft.com/office/officeart/2005/8/layout/process4"/>
    <dgm:cxn modelId="{1021AF7F-3D1F-49F1-825C-1216D31C9500}" type="presParOf" srcId="{6CB1C3ED-7640-45A6-83B9-10C66BD6AEB0}" destId="{AF217176-8294-4973-830E-4F6A43D934B8}" srcOrd="5" destOrd="0" presId="urn:microsoft.com/office/officeart/2005/8/layout/process4"/>
    <dgm:cxn modelId="{EBEAB138-5A04-4A52-A69F-F3F0C963B23B}" type="presParOf" srcId="{6CB1C3ED-7640-45A6-83B9-10C66BD6AEB0}" destId="{A8A6E728-14E6-482B-93BF-839F840E0F9D}" srcOrd="6" destOrd="0" presId="urn:microsoft.com/office/officeart/2005/8/layout/process4"/>
    <dgm:cxn modelId="{819D55DF-56B8-4339-A1AF-00F8CFB59642}" type="presParOf" srcId="{A8A6E728-14E6-482B-93BF-839F840E0F9D}" destId="{27BF6748-96AF-473A-8A2C-74A1A52D5E8F}" srcOrd="0" destOrd="0" presId="urn:microsoft.com/office/officeart/2005/8/layout/process4"/>
    <dgm:cxn modelId="{3075FA17-F250-4D1C-856A-18C29BB43D14}" type="presParOf" srcId="{6CB1C3ED-7640-45A6-83B9-10C66BD6AEB0}" destId="{4FCCC4BE-FD4B-4090-A3A9-C659BACFA104}" srcOrd="7" destOrd="0" presId="urn:microsoft.com/office/officeart/2005/8/layout/process4"/>
    <dgm:cxn modelId="{8E481DC0-630F-4BB9-A714-556F7E1994C2}" type="presParOf" srcId="{6CB1C3ED-7640-45A6-83B9-10C66BD6AEB0}" destId="{76635299-DE12-4332-BA30-54DAFE048FD5}" srcOrd="8" destOrd="0" presId="urn:microsoft.com/office/officeart/2005/8/layout/process4"/>
    <dgm:cxn modelId="{F2B5F027-A353-427C-A84C-32C5DF6DB9C7}" type="presParOf" srcId="{76635299-DE12-4332-BA30-54DAFE048FD5}" destId="{B4FB0A86-5E89-48E1-BAD1-63A589F1B8DC}" srcOrd="0" destOrd="0" presId="urn:microsoft.com/office/officeart/2005/8/layout/process4"/>
    <dgm:cxn modelId="{366863F1-6B22-45BD-81D8-E035B8583026}" type="presParOf" srcId="{6CB1C3ED-7640-45A6-83B9-10C66BD6AEB0}" destId="{52A0EF89-ECD3-4E57-A257-A4EB658AA45B}" srcOrd="9" destOrd="0" presId="urn:microsoft.com/office/officeart/2005/8/layout/process4"/>
    <dgm:cxn modelId="{B99B137A-7E3F-4DBD-B38A-F6FC900601F6}" type="presParOf" srcId="{6CB1C3ED-7640-45A6-83B9-10C66BD6AEB0}" destId="{95A32779-9E45-4236-B688-01CADE854908}" srcOrd="10" destOrd="0" presId="urn:microsoft.com/office/officeart/2005/8/layout/process4"/>
    <dgm:cxn modelId="{0F2348B5-66F1-490B-948C-57B73C269DAA}" type="presParOf" srcId="{95A32779-9E45-4236-B688-01CADE854908}" destId="{D896A773-C0EE-480B-AD37-43BF03E9BE3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58EFC-273F-4BC3-981F-9BD5A87E861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CDB0783-0BEC-43D7-9A4A-48B413F7EEC3}">
      <dgm:prSet phldrT="[Text]"/>
      <dgm:spPr/>
      <dgm:t>
        <a:bodyPr/>
        <a:lstStyle/>
        <a:p>
          <a:r>
            <a:rPr lang="en-US" b="1" i="1" dirty="0"/>
            <a:t>Administrative preparedness supports operational response!</a:t>
          </a:r>
          <a:endParaRPr lang="en-US" dirty="0"/>
        </a:p>
      </dgm:t>
    </dgm:pt>
    <dgm:pt modelId="{7B28353D-BF4D-4A6F-B097-75A0B9CDE4EB}" type="parTrans" cxnId="{2EA5AF2B-8E55-46DF-A52E-467669BDAE31}">
      <dgm:prSet/>
      <dgm:spPr/>
      <dgm:t>
        <a:bodyPr/>
        <a:lstStyle/>
        <a:p>
          <a:endParaRPr lang="en-US"/>
        </a:p>
      </dgm:t>
    </dgm:pt>
    <dgm:pt modelId="{CEFCF67F-50F6-4DAE-86E4-8318C47DEBFC}" type="sibTrans" cxnId="{2EA5AF2B-8E55-46DF-A52E-467669BDAE31}">
      <dgm:prSet/>
      <dgm:spPr/>
      <dgm:t>
        <a:bodyPr/>
        <a:lstStyle/>
        <a:p>
          <a:endParaRPr lang="en-US"/>
        </a:p>
      </dgm:t>
    </dgm:pt>
    <dgm:pt modelId="{42F9D9E2-C3A9-4278-A469-52A848CCA955}">
      <dgm:prSet phldrT="[Text]"/>
      <dgm:spPr/>
      <dgm:t>
        <a:bodyPr/>
        <a:lstStyle/>
        <a:p>
          <a:r>
            <a:rPr lang="en-US" b="1" i="1" dirty="0"/>
            <a:t>H1N1</a:t>
          </a:r>
          <a:endParaRPr lang="en-US" dirty="0"/>
        </a:p>
      </dgm:t>
    </dgm:pt>
    <dgm:pt modelId="{313CDFD8-FB16-4D89-ADCF-C1DEB1ACAF7B}" type="parTrans" cxnId="{EAA81ADB-994F-4570-A9A6-F1FE7D08431A}">
      <dgm:prSet/>
      <dgm:spPr/>
      <dgm:t>
        <a:bodyPr/>
        <a:lstStyle/>
        <a:p>
          <a:endParaRPr lang="en-US"/>
        </a:p>
      </dgm:t>
    </dgm:pt>
    <dgm:pt modelId="{5C6FF940-C355-4BEA-BCD6-6464A2F68DDC}" type="sibTrans" cxnId="{EAA81ADB-994F-4570-A9A6-F1FE7D08431A}">
      <dgm:prSet/>
      <dgm:spPr/>
      <dgm:t>
        <a:bodyPr/>
        <a:lstStyle/>
        <a:p>
          <a:endParaRPr lang="en-US"/>
        </a:p>
      </dgm:t>
    </dgm:pt>
    <dgm:pt modelId="{00E53411-DB2A-4937-8368-0B830CDFFA25}">
      <dgm:prSet phldrT="[Text]"/>
      <dgm:spPr/>
      <dgm:t>
        <a:bodyPr/>
        <a:lstStyle/>
        <a:p>
          <a:r>
            <a:rPr lang="en-US" b="1" i="1" dirty="0"/>
            <a:t>Ebola</a:t>
          </a:r>
          <a:endParaRPr lang="en-US" dirty="0"/>
        </a:p>
      </dgm:t>
    </dgm:pt>
    <dgm:pt modelId="{25EF03CC-BFE8-42F6-BD6E-DE280024D590}" type="parTrans" cxnId="{7B5A76A7-393C-42D2-B00C-2F91F7A55C90}">
      <dgm:prSet/>
      <dgm:spPr/>
      <dgm:t>
        <a:bodyPr/>
        <a:lstStyle/>
        <a:p>
          <a:endParaRPr lang="en-US"/>
        </a:p>
      </dgm:t>
    </dgm:pt>
    <dgm:pt modelId="{67B8A4B3-CD57-4614-93E5-DA6E88A7481A}" type="sibTrans" cxnId="{7B5A76A7-393C-42D2-B00C-2F91F7A55C90}">
      <dgm:prSet/>
      <dgm:spPr/>
      <dgm:t>
        <a:bodyPr/>
        <a:lstStyle/>
        <a:p>
          <a:endParaRPr lang="en-US"/>
        </a:p>
      </dgm:t>
    </dgm:pt>
    <dgm:pt modelId="{C9B600D1-C3B9-4DB8-996F-6B8AEFDB318D}">
      <dgm:prSet phldrT="[Text]"/>
      <dgm:spPr/>
      <dgm:t>
        <a:bodyPr/>
        <a:lstStyle/>
        <a:p>
          <a:r>
            <a:rPr lang="en-US" b="1" i="1" dirty="0"/>
            <a:t>Zika</a:t>
          </a:r>
          <a:endParaRPr lang="en-US" dirty="0"/>
        </a:p>
      </dgm:t>
    </dgm:pt>
    <dgm:pt modelId="{4341BFB6-0B49-4E1F-84D0-78AA492E582F}" type="parTrans" cxnId="{E0F59242-660F-4ECB-8E96-878EA42382E5}">
      <dgm:prSet/>
      <dgm:spPr/>
      <dgm:t>
        <a:bodyPr/>
        <a:lstStyle/>
        <a:p>
          <a:endParaRPr lang="en-US"/>
        </a:p>
      </dgm:t>
    </dgm:pt>
    <dgm:pt modelId="{B51F17EF-1D11-4D41-94E5-32305036D277}" type="sibTrans" cxnId="{E0F59242-660F-4ECB-8E96-878EA42382E5}">
      <dgm:prSet/>
      <dgm:spPr/>
      <dgm:t>
        <a:bodyPr/>
        <a:lstStyle/>
        <a:p>
          <a:endParaRPr lang="en-US"/>
        </a:p>
      </dgm:t>
    </dgm:pt>
    <dgm:pt modelId="{121AFD68-AE90-4CC2-8716-A5CD5F7E6899}" type="pres">
      <dgm:prSet presAssocID="{B7B58EFC-273F-4BC3-981F-9BD5A87E8614}" presName="theList" presStyleCnt="0">
        <dgm:presLayoutVars>
          <dgm:dir/>
          <dgm:animLvl val="lvl"/>
          <dgm:resizeHandles val="exact"/>
        </dgm:presLayoutVars>
      </dgm:prSet>
      <dgm:spPr/>
    </dgm:pt>
    <dgm:pt modelId="{0E20F358-91E9-46D5-A3CD-B9D08E8549B7}" type="pres">
      <dgm:prSet presAssocID="{BCDB0783-0BEC-43D7-9A4A-48B413F7EEC3}" presName="compNode" presStyleCnt="0"/>
      <dgm:spPr/>
    </dgm:pt>
    <dgm:pt modelId="{B0EAC6A3-C102-4A50-A97C-64F41DD5D8F6}" type="pres">
      <dgm:prSet presAssocID="{BCDB0783-0BEC-43D7-9A4A-48B413F7EEC3}" presName="aNode" presStyleLbl="bgShp" presStyleIdx="0" presStyleCnt="1" custLinFactNeighborY="6332"/>
      <dgm:spPr/>
    </dgm:pt>
    <dgm:pt modelId="{B6CF7717-2B4D-4D9C-80A9-44B40738012E}" type="pres">
      <dgm:prSet presAssocID="{BCDB0783-0BEC-43D7-9A4A-48B413F7EEC3}" presName="textNode" presStyleLbl="bgShp" presStyleIdx="0" presStyleCnt="1"/>
      <dgm:spPr/>
    </dgm:pt>
    <dgm:pt modelId="{4914DDF1-FC63-4DC8-8F64-DA8D4BB4298B}" type="pres">
      <dgm:prSet presAssocID="{BCDB0783-0BEC-43D7-9A4A-48B413F7EEC3}" presName="compChildNode" presStyleCnt="0"/>
      <dgm:spPr/>
    </dgm:pt>
    <dgm:pt modelId="{7D246F09-CDD0-4ABB-A394-5B5CAE6441C9}" type="pres">
      <dgm:prSet presAssocID="{BCDB0783-0BEC-43D7-9A4A-48B413F7EEC3}" presName="theInnerList" presStyleCnt="0"/>
      <dgm:spPr/>
    </dgm:pt>
    <dgm:pt modelId="{2B4AA91C-70CC-40F2-9CA8-BD09C138684F}" type="pres">
      <dgm:prSet presAssocID="{42F9D9E2-C3A9-4278-A469-52A848CCA955}" presName="childNode" presStyleLbl="node1" presStyleIdx="0" presStyleCnt="3" custScaleX="50483" custScaleY="22753">
        <dgm:presLayoutVars>
          <dgm:bulletEnabled val="1"/>
        </dgm:presLayoutVars>
      </dgm:prSet>
      <dgm:spPr/>
    </dgm:pt>
    <dgm:pt modelId="{41967400-54A1-42D3-8254-E49FEBB55B23}" type="pres">
      <dgm:prSet presAssocID="{42F9D9E2-C3A9-4278-A469-52A848CCA955}" presName="aSpace2" presStyleCnt="0"/>
      <dgm:spPr/>
    </dgm:pt>
    <dgm:pt modelId="{E4571C10-9158-4F53-8BD4-DBEE3647FCEE}" type="pres">
      <dgm:prSet presAssocID="{00E53411-DB2A-4937-8368-0B830CDFFA25}" presName="childNode" presStyleLbl="node1" presStyleIdx="1" presStyleCnt="3" custScaleX="50483" custScaleY="22753">
        <dgm:presLayoutVars>
          <dgm:bulletEnabled val="1"/>
        </dgm:presLayoutVars>
      </dgm:prSet>
      <dgm:spPr/>
    </dgm:pt>
    <dgm:pt modelId="{2C9739E3-F0F3-4393-92FD-02C893DC1EB6}" type="pres">
      <dgm:prSet presAssocID="{00E53411-DB2A-4937-8368-0B830CDFFA25}" presName="aSpace2" presStyleCnt="0"/>
      <dgm:spPr/>
    </dgm:pt>
    <dgm:pt modelId="{0ADB9DD1-7C80-42B5-B5B2-B44A9109F828}" type="pres">
      <dgm:prSet presAssocID="{C9B600D1-C3B9-4DB8-996F-6B8AEFDB318D}" presName="childNode" presStyleLbl="node1" presStyleIdx="2" presStyleCnt="3" custScaleX="50483" custScaleY="22753">
        <dgm:presLayoutVars>
          <dgm:bulletEnabled val="1"/>
        </dgm:presLayoutVars>
      </dgm:prSet>
      <dgm:spPr/>
    </dgm:pt>
  </dgm:ptLst>
  <dgm:cxnLst>
    <dgm:cxn modelId="{2EA5AF2B-8E55-46DF-A52E-467669BDAE31}" srcId="{B7B58EFC-273F-4BC3-981F-9BD5A87E8614}" destId="{BCDB0783-0BEC-43D7-9A4A-48B413F7EEC3}" srcOrd="0" destOrd="0" parTransId="{7B28353D-BF4D-4A6F-B097-75A0B9CDE4EB}" sibTransId="{CEFCF67F-50F6-4DAE-86E4-8318C47DEBFC}"/>
    <dgm:cxn modelId="{C4EA0F42-60A5-4F14-8BA0-A89B4D28CF66}" type="presOf" srcId="{00E53411-DB2A-4937-8368-0B830CDFFA25}" destId="{E4571C10-9158-4F53-8BD4-DBEE3647FCEE}" srcOrd="0" destOrd="0" presId="urn:microsoft.com/office/officeart/2005/8/layout/lProcess2"/>
    <dgm:cxn modelId="{E0F59242-660F-4ECB-8E96-878EA42382E5}" srcId="{BCDB0783-0BEC-43D7-9A4A-48B413F7EEC3}" destId="{C9B600D1-C3B9-4DB8-996F-6B8AEFDB318D}" srcOrd="2" destOrd="0" parTransId="{4341BFB6-0B49-4E1F-84D0-78AA492E582F}" sibTransId="{B51F17EF-1D11-4D41-94E5-32305036D277}"/>
    <dgm:cxn modelId="{7B5A76A7-393C-42D2-B00C-2F91F7A55C90}" srcId="{BCDB0783-0BEC-43D7-9A4A-48B413F7EEC3}" destId="{00E53411-DB2A-4937-8368-0B830CDFFA25}" srcOrd="1" destOrd="0" parTransId="{25EF03CC-BFE8-42F6-BD6E-DE280024D590}" sibTransId="{67B8A4B3-CD57-4614-93E5-DA6E88A7481A}"/>
    <dgm:cxn modelId="{5800B0C7-E289-40D3-98AD-0E25F2D4306F}" type="presOf" srcId="{C9B600D1-C3B9-4DB8-996F-6B8AEFDB318D}" destId="{0ADB9DD1-7C80-42B5-B5B2-B44A9109F828}" srcOrd="0" destOrd="0" presId="urn:microsoft.com/office/officeart/2005/8/layout/lProcess2"/>
    <dgm:cxn modelId="{188F6BD0-993E-40AE-B903-4AD3925945D2}" type="presOf" srcId="{BCDB0783-0BEC-43D7-9A4A-48B413F7EEC3}" destId="{B0EAC6A3-C102-4A50-A97C-64F41DD5D8F6}" srcOrd="0" destOrd="0" presId="urn:microsoft.com/office/officeart/2005/8/layout/lProcess2"/>
    <dgm:cxn modelId="{EAA81ADB-994F-4570-A9A6-F1FE7D08431A}" srcId="{BCDB0783-0BEC-43D7-9A4A-48B413F7EEC3}" destId="{42F9D9E2-C3A9-4278-A469-52A848CCA955}" srcOrd="0" destOrd="0" parTransId="{313CDFD8-FB16-4D89-ADCF-C1DEB1ACAF7B}" sibTransId="{5C6FF940-C355-4BEA-BCD6-6464A2F68DDC}"/>
    <dgm:cxn modelId="{463E28DC-3FAC-4455-96EC-E43D518EE6CD}" type="presOf" srcId="{BCDB0783-0BEC-43D7-9A4A-48B413F7EEC3}" destId="{B6CF7717-2B4D-4D9C-80A9-44B40738012E}" srcOrd="1" destOrd="0" presId="urn:microsoft.com/office/officeart/2005/8/layout/lProcess2"/>
    <dgm:cxn modelId="{1CF2AAE4-A865-4354-972D-8F94440CC7AC}" type="presOf" srcId="{B7B58EFC-273F-4BC3-981F-9BD5A87E8614}" destId="{121AFD68-AE90-4CC2-8716-A5CD5F7E6899}" srcOrd="0" destOrd="0" presId="urn:microsoft.com/office/officeart/2005/8/layout/lProcess2"/>
    <dgm:cxn modelId="{0EEAEFF5-DD21-4C45-9894-364D8356BE5C}" type="presOf" srcId="{42F9D9E2-C3A9-4278-A469-52A848CCA955}" destId="{2B4AA91C-70CC-40F2-9CA8-BD09C138684F}" srcOrd="0" destOrd="0" presId="urn:microsoft.com/office/officeart/2005/8/layout/lProcess2"/>
    <dgm:cxn modelId="{18386C3D-6831-4595-AF86-5A1AEA5B1224}" type="presParOf" srcId="{121AFD68-AE90-4CC2-8716-A5CD5F7E6899}" destId="{0E20F358-91E9-46D5-A3CD-B9D08E8549B7}" srcOrd="0" destOrd="0" presId="urn:microsoft.com/office/officeart/2005/8/layout/lProcess2"/>
    <dgm:cxn modelId="{11254D9B-285C-431B-ABED-30FF1657F1F5}" type="presParOf" srcId="{0E20F358-91E9-46D5-A3CD-B9D08E8549B7}" destId="{B0EAC6A3-C102-4A50-A97C-64F41DD5D8F6}" srcOrd="0" destOrd="0" presId="urn:microsoft.com/office/officeart/2005/8/layout/lProcess2"/>
    <dgm:cxn modelId="{C27BB969-F89F-429A-9E98-10A0DA898D26}" type="presParOf" srcId="{0E20F358-91E9-46D5-A3CD-B9D08E8549B7}" destId="{B6CF7717-2B4D-4D9C-80A9-44B40738012E}" srcOrd="1" destOrd="0" presId="urn:microsoft.com/office/officeart/2005/8/layout/lProcess2"/>
    <dgm:cxn modelId="{98F98B11-677F-4F15-8880-9D61AF23440A}" type="presParOf" srcId="{0E20F358-91E9-46D5-A3CD-B9D08E8549B7}" destId="{4914DDF1-FC63-4DC8-8F64-DA8D4BB4298B}" srcOrd="2" destOrd="0" presId="urn:microsoft.com/office/officeart/2005/8/layout/lProcess2"/>
    <dgm:cxn modelId="{3BC67112-01C9-4DE1-9C5C-1EF4C6120B49}" type="presParOf" srcId="{4914DDF1-FC63-4DC8-8F64-DA8D4BB4298B}" destId="{7D246F09-CDD0-4ABB-A394-5B5CAE6441C9}" srcOrd="0" destOrd="0" presId="urn:microsoft.com/office/officeart/2005/8/layout/lProcess2"/>
    <dgm:cxn modelId="{CB58BB6C-1B02-45CB-9C0A-B6C5AB1F68A3}" type="presParOf" srcId="{7D246F09-CDD0-4ABB-A394-5B5CAE6441C9}" destId="{2B4AA91C-70CC-40F2-9CA8-BD09C138684F}" srcOrd="0" destOrd="0" presId="urn:microsoft.com/office/officeart/2005/8/layout/lProcess2"/>
    <dgm:cxn modelId="{EB868CE1-E287-4E7D-BF3A-ACC0FC7D4ABC}" type="presParOf" srcId="{7D246F09-CDD0-4ABB-A394-5B5CAE6441C9}" destId="{41967400-54A1-42D3-8254-E49FEBB55B23}" srcOrd="1" destOrd="0" presId="urn:microsoft.com/office/officeart/2005/8/layout/lProcess2"/>
    <dgm:cxn modelId="{2945C78F-9F0A-49F5-AB4B-32D675CCEE35}" type="presParOf" srcId="{7D246F09-CDD0-4ABB-A394-5B5CAE6441C9}" destId="{E4571C10-9158-4F53-8BD4-DBEE3647FCEE}" srcOrd="2" destOrd="0" presId="urn:microsoft.com/office/officeart/2005/8/layout/lProcess2"/>
    <dgm:cxn modelId="{79067064-7C50-4B3B-902B-4CB369E649A3}" type="presParOf" srcId="{7D246F09-CDD0-4ABB-A394-5B5CAE6441C9}" destId="{2C9739E3-F0F3-4393-92FD-02C893DC1EB6}" srcOrd="3" destOrd="0" presId="urn:microsoft.com/office/officeart/2005/8/layout/lProcess2"/>
    <dgm:cxn modelId="{9771E9E7-00F5-4695-A8BC-1033F330D0AC}" type="presParOf" srcId="{7D246F09-CDD0-4ABB-A394-5B5CAE6441C9}" destId="{0ADB9DD1-7C80-42B5-B5B2-B44A9109F82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BAB0C9E-231F-496D-97D1-7BC26DF78F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BFCD21-5F1D-4DF1-A1B3-762E367EC98F}">
      <dgm:prSet phldrT="[Text]"/>
      <dgm:spPr/>
      <dgm:t>
        <a:bodyPr/>
        <a:lstStyle/>
        <a:p>
          <a:pPr>
            <a:buNone/>
          </a:pPr>
          <a:r>
            <a:rPr lang="en-US" i="1" dirty="0"/>
            <a:t>Helps the planning team generate discussion prompts to guide the TTX </a:t>
          </a:r>
          <a:endParaRPr lang="en-US" dirty="0"/>
        </a:p>
      </dgm:t>
    </dgm:pt>
    <dgm:pt modelId="{01C5CA8B-2158-48D2-A662-3EC63408B06D}" type="parTrans" cxnId="{0292A26F-1F58-4F45-A1A8-02BD16598FEA}">
      <dgm:prSet/>
      <dgm:spPr/>
      <dgm:t>
        <a:bodyPr/>
        <a:lstStyle/>
        <a:p>
          <a:endParaRPr lang="en-US"/>
        </a:p>
      </dgm:t>
    </dgm:pt>
    <dgm:pt modelId="{CD35141E-7517-4AB2-A644-7645B3108254}" type="sibTrans" cxnId="{0292A26F-1F58-4F45-A1A8-02BD16598FEA}">
      <dgm:prSet/>
      <dgm:spPr/>
      <dgm:t>
        <a:bodyPr/>
        <a:lstStyle/>
        <a:p>
          <a:endParaRPr lang="en-US"/>
        </a:p>
      </dgm:t>
    </dgm:pt>
    <dgm:pt modelId="{2FF4FF6A-2F68-429C-A6B4-302194D5DAE4}" type="pres">
      <dgm:prSet presAssocID="{ABAB0C9E-231F-496D-97D1-7BC26DF78F51}" presName="linear" presStyleCnt="0">
        <dgm:presLayoutVars>
          <dgm:animLvl val="lvl"/>
          <dgm:resizeHandles val="exact"/>
        </dgm:presLayoutVars>
      </dgm:prSet>
      <dgm:spPr/>
    </dgm:pt>
    <dgm:pt modelId="{D6AF162C-B21F-4B2B-B50E-10A128B8B4E0}" type="pres">
      <dgm:prSet presAssocID="{9ABFCD21-5F1D-4DF1-A1B3-762E367EC98F}" presName="parentText" presStyleLbl="node1" presStyleIdx="0" presStyleCnt="1">
        <dgm:presLayoutVars>
          <dgm:chMax val="0"/>
          <dgm:bulletEnabled val="1"/>
        </dgm:presLayoutVars>
      </dgm:prSet>
      <dgm:spPr/>
    </dgm:pt>
  </dgm:ptLst>
  <dgm:cxnLst>
    <dgm:cxn modelId="{0292A26F-1F58-4F45-A1A8-02BD16598FEA}" srcId="{ABAB0C9E-231F-496D-97D1-7BC26DF78F51}" destId="{9ABFCD21-5F1D-4DF1-A1B3-762E367EC98F}" srcOrd="0" destOrd="0" parTransId="{01C5CA8B-2158-48D2-A662-3EC63408B06D}" sibTransId="{CD35141E-7517-4AB2-A644-7645B3108254}"/>
    <dgm:cxn modelId="{CF691A7F-56D4-4D4E-B930-4CC6A12568F1}" type="presOf" srcId="{9ABFCD21-5F1D-4DF1-A1B3-762E367EC98F}" destId="{D6AF162C-B21F-4B2B-B50E-10A128B8B4E0}" srcOrd="0" destOrd="0" presId="urn:microsoft.com/office/officeart/2005/8/layout/vList2"/>
    <dgm:cxn modelId="{0AE5ACCC-FE9E-443A-B514-563C0D354E2F}" type="presOf" srcId="{ABAB0C9E-231F-496D-97D1-7BC26DF78F51}" destId="{2FF4FF6A-2F68-429C-A6B4-302194D5DAE4}" srcOrd="0" destOrd="0" presId="urn:microsoft.com/office/officeart/2005/8/layout/vList2"/>
    <dgm:cxn modelId="{EFB6E75D-062D-4666-B58C-DD30033B6316}" type="presParOf" srcId="{2FF4FF6A-2F68-429C-A6B4-302194D5DAE4}" destId="{D6AF162C-B21F-4B2B-B50E-10A128B8B4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F6A87F-8147-4F95-80C4-5AB833FCB8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72ED6F-54BB-4DED-B1CA-4782648A76DF}">
      <dgm:prSet phldrT="[Text]"/>
      <dgm:spPr/>
      <dgm:t>
        <a:bodyPr/>
        <a:lstStyle/>
        <a:p>
          <a:pPr>
            <a:buFont typeface="Arial" pitchFamily="9" charset="0"/>
            <a:buAutoNum type="arabicParenR"/>
          </a:pPr>
          <a:r>
            <a:rPr lang="en-US" dirty="0"/>
            <a:t>Facilitator Guide &amp; Participant Handout</a:t>
          </a:r>
        </a:p>
      </dgm:t>
    </dgm:pt>
    <dgm:pt modelId="{36B34154-3815-4B81-A58C-7F971DD6EC9D}" type="parTrans" cxnId="{962391C2-842A-470F-9B1B-8BFB72A69973}">
      <dgm:prSet/>
      <dgm:spPr/>
      <dgm:t>
        <a:bodyPr/>
        <a:lstStyle/>
        <a:p>
          <a:endParaRPr lang="en-US"/>
        </a:p>
      </dgm:t>
    </dgm:pt>
    <dgm:pt modelId="{FA5E01D7-FDA1-4BB6-B4BE-3185DEC3F5F4}" type="sibTrans" cxnId="{962391C2-842A-470F-9B1B-8BFB72A69973}">
      <dgm:prSet/>
      <dgm:spPr/>
      <dgm:t>
        <a:bodyPr/>
        <a:lstStyle/>
        <a:p>
          <a:endParaRPr lang="en-US"/>
        </a:p>
      </dgm:t>
    </dgm:pt>
    <dgm:pt modelId="{0FE72492-8495-448C-9E7D-81F01FFFC6C4}">
      <dgm:prSet/>
      <dgm:spPr/>
      <dgm:t>
        <a:bodyPr/>
        <a:lstStyle/>
        <a:p>
          <a:r>
            <a:rPr lang="en-US"/>
            <a:t>Functional Group Activity</a:t>
          </a:r>
          <a:endParaRPr lang="en-US" dirty="0"/>
        </a:p>
      </dgm:t>
    </dgm:pt>
    <dgm:pt modelId="{217BF12C-8F6E-4FD4-971B-3E1518BF620A}" type="parTrans" cxnId="{0F56204C-3551-4C4B-9D4E-A6276B4392C6}">
      <dgm:prSet/>
      <dgm:spPr/>
      <dgm:t>
        <a:bodyPr/>
        <a:lstStyle/>
        <a:p>
          <a:endParaRPr lang="en-US"/>
        </a:p>
      </dgm:t>
    </dgm:pt>
    <dgm:pt modelId="{9A033388-0E6E-47B3-A326-CC2B7E08EC66}" type="sibTrans" cxnId="{0F56204C-3551-4C4B-9D4E-A6276B4392C6}">
      <dgm:prSet/>
      <dgm:spPr/>
      <dgm:t>
        <a:bodyPr/>
        <a:lstStyle/>
        <a:p>
          <a:endParaRPr lang="en-US"/>
        </a:p>
      </dgm:t>
    </dgm:pt>
    <dgm:pt modelId="{E7C52300-1CF9-424C-B7B5-696F9F5B4FB8}">
      <dgm:prSet/>
      <dgm:spPr/>
      <dgm:t>
        <a:bodyPr/>
        <a:lstStyle/>
        <a:p>
          <a:r>
            <a:rPr lang="en-US"/>
            <a:t>Slides</a:t>
          </a:r>
          <a:endParaRPr lang="en-US" dirty="0"/>
        </a:p>
      </dgm:t>
    </dgm:pt>
    <dgm:pt modelId="{98FF0236-1E5F-47FE-825E-D58378355F8C}" type="parTrans" cxnId="{06054D17-0AED-4709-8B6A-3C5D9E7CA67D}">
      <dgm:prSet/>
      <dgm:spPr/>
      <dgm:t>
        <a:bodyPr/>
        <a:lstStyle/>
        <a:p>
          <a:endParaRPr lang="en-US"/>
        </a:p>
      </dgm:t>
    </dgm:pt>
    <dgm:pt modelId="{3DC5DD81-EA5E-40E6-A45A-B65E115A54F8}" type="sibTrans" cxnId="{06054D17-0AED-4709-8B6A-3C5D9E7CA67D}">
      <dgm:prSet/>
      <dgm:spPr/>
      <dgm:t>
        <a:bodyPr/>
        <a:lstStyle/>
        <a:p>
          <a:endParaRPr lang="en-US"/>
        </a:p>
      </dgm:t>
    </dgm:pt>
    <dgm:pt modelId="{00F537E3-9218-4312-ACD0-372A1902B7E6}" type="pres">
      <dgm:prSet presAssocID="{83F6A87F-8147-4F95-80C4-5AB833FCB818}" presName="linear" presStyleCnt="0">
        <dgm:presLayoutVars>
          <dgm:animLvl val="lvl"/>
          <dgm:resizeHandles val="exact"/>
        </dgm:presLayoutVars>
      </dgm:prSet>
      <dgm:spPr/>
    </dgm:pt>
    <dgm:pt modelId="{5E795C8D-46D6-4C13-8823-7255E72E162B}" type="pres">
      <dgm:prSet presAssocID="{3072ED6F-54BB-4DED-B1CA-4782648A76DF}" presName="parentText" presStyleLbl="node1" presStyleIdx="0" presStyleCnt="3">
        <dgm:presLayoutVars>
          <dgm:chMax val="0"/>
          <dgm:bulletEnabled val="1"/>
        </dgm:presLayoutVars>
      </dgm:prSet>
      <dgm:spPr/>
    </dgm:pt>
    <dgm:pt modelId="{7B18E36F-E24E-467B-A5E9-3B814A3DED96}" type="pres">
      <dgm:prSet presAssocID="{FA5E01D7-FDA1-4BB6-B4BE-3185DEC3F5F4}" presName="spacer" presStyleCnt="0"/>
      <dgm:spPr/>
    </dgm:pt>
    <dgm:pt modelId="{2C75F756-21C0-49EC-ABCF-F7A896CF69E0}" type="pres">
      <dgm:prSet presAssocID="{0FE72492-8495-448C-9E7D-81F01FFFC6C4}" presName="parentText" presStyleLbl="node1" presStyleIdx="1" presStyleCnt="3">
        <dgm:presLayoutVars>
          <dgm:chMax val="0"/>
          <dgm:bulletEnabled val="1"/>
        </dgm:presLayoutVars>
      </dgm:prSet>
      <dgm:spPr/>
    </dgm:pt>
    <dgm:pt modelId="{EB9005C9-B92E-4AD7-AD90-4E965E112917}" type="pres">
      <dgm:prSet presAssocID="{9A033388-0E6E-47B3-A326-CC2B7E08EC66}" presName="spacer" presStyleCnt="0"/>
      <dgm:spPr/>
    </dgm:pt>
    <dgm:pt modelId="{C64F85C8-338D-4056-B8E5-88B6CFC8259A}" type="pres">
      <dgm:prSet presAssocID="{E7C52300-1CF9-424C-B7B5-696F9F5B4FB8}" presName="parentText" presStyleLbl="node1" presStyleIdx="2" presStyleCnt="3">
        <dgm:presLayoutVars>
          <dgm:chMax val="0"/>
          <dgm:bulletEnabled val="1"/>
        </dgm:presLayoutVars>
      </dgm:prSet>
      <dgm:spPr/>
    </dgm:pt>
  </dgm:ptLst>
  <dgm:cxnLst>
    <dgm:cxn modelId="{15468306-E636-4932-985B-FE035766599A}" type="presOf" srcId="{3072ED6F-54BB-4DED-B1CA-4782648A76DF}" destId="{5E795C8D-46D6-4C13-8823-7255E72E162B}" srcOrd="0" destOrd="0" presId="urn:microsoft.com/office/officeart/2005/8/layout/vList2"/>
    <dgm:cxn modelId="{9996A60D-A348-4988-BC8B-36E01B77B197}" type="presOf" srcId="{0FE72492-8495-448C-9E7D-81F01FFFC6C4}" destId="{2C75F756-21C0-49EC-ABCF-F7A896CF69E0}" srcOrd="0" destOrd="0" presId="urn:microsoft.com/office/officeart/2005/8/layout/vList2"/>
    <dgm:cxn modelId="{06054D17-0AED-4709-8B6A-3C5D9E7CA67D}" srcId="{83F6A87F-8147-4F95-80C4-5AB833FCB818}" destId="{E7C52300-1CF9-424C-B7B5-696F9F5B4FB8}" srcOrd="2" destOrd="0" parTransId="{98FF0236-1E5F-47FE-825E-D58378355F8C}" sibTransId="{3DC5DD81-EA5E-40E6-A45A-B65E115A54F8}"/>
    <dgm:cxn modelId="{0F56204C-3551-4C4B-9D4E-A6276B4392C6}" srcId="{83F6A87F-8147-4F95-80C4-5AB833FCB818}" destId="{0FE72492-8495-448C-9E7D-81F01FFFC6C4}" srcOrd="1" destOrd="0" parTransId="{217BF12C-8F6E-4FD4-971B-3E1518BF620A}" sibTransId="{9A033388-0E6E-47B3-A326-CC2B7E08EC66}"/>
    <dgm:cxn modelId="{6850594F-ACDB-4AE9-B61D-782315F6CEFD}" type="presOf" srcId="{83F6A87F-8147-4F95-80C4-5AB833FCB818}" destId="{00F537E3-9218-4312-ACD0-372A1902B7E6}" srcOrd="0" destOrd="0" presId="urn:microsoft.com/office/officeart/2005/8/layout/vList2"/>
    <dgm:cxn modelId="{2817B557-A9E5-4BAC-AD3F-38167E3E2FA7}" type="presOf" srcId="{E7C52300-1CF9-424C-B7B5-696F9F5B4FB8}" destId="{C64F85C8-338D-4056-B8E5-88B6CFC8259A}" srcOrd="0" destOrd="0" presId="urn:microsoft.com/office/officeart/2005/8/layout/vList2"/>
    <dgm:cxn modelId="{962391C2-842A-470F-9B1B-8BFB72A69973}" srcId="{83F6A87F-8147-4F95-80C4-5AB833FCB818}" destId="{3072ED6F-54BB-4DED-B1CA-4782648A76DF}" srcOrd="0" destOrd="0" parTransId="{36B34154-3815-4B81-A58C-7F971DD6EC9D}" sibTransId="{FA5E01D7-FDA1-4BB6-B4BE-3185DEC3F5F4}"/>
    <dgm:cxn modelId="{44EF5D87-CA98-4A51-8609-03182E339BCD}" type="presParOf" srcId="{00F537E3-9218-4312-ACD0-372A1902B7E6}" destId="{5E795C8D-46D6-4C13-8823-7255E72E162B}" srcOrd="0" destOrd="0" presId="urn:microsoft.com/office/officeart/2005/8/layout/vList2"/>
    <dgm:cxn modelId="{8EA642B8-6217-467C-93F0-74E295AC881D}" type="presParOf" srcId="{00F537E3-9218-4312-ACD0-372A1902B7E6}" destId="{7B18E36F-E24E-467B-A5E9-3B814A3DED96}" srcOrd="1" destOrd="0" presId="urn:microsoft.com/office/officeart/2005/8/layout/vList2"/>
    <dgm:cxn modelId="{E396E24D-9EFF-4DE1-81E0-1A2491FCAB78}" type="presParOf" srcId="{00F537E3-9218-4312-ACD0-372A1902B7E6}" destId="{2C75F756-21C0-49EC-ABCF-F7A896CF69E0}" srcOrd="2" destOrd="0" presId="urn:microsoft.com/office/officeart/2005/8/layout/vList2"/>
    <dgm:cxn modelId="{87F62896-6355-4725-80DE-21372D1A3CD9}" type="presParOf" srcId="{00F537E3-9218-4312-ACD0-372A1902B7E6}" destId="{EB9005C9-B92E-4AD7-AD90-4E965E112917}" srcOrd="3" destOrd="0" presId="urn:microsoft.com/office/officeart/2005/8/layout/vList2"/>
    <dgm:cxn modelId="{77DC8C4A-D1C5-40BF-9955-A2B64B0B17E0}" type="presParOf" srcId="{00F537E3-9218-4312-ACD0-372A1902B7E6}" destId="{C64F85C8-338D-4056-B8E5-88B6CFC8259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81E2987-E5EE-47C7-892F-25A8DCB25C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F70D14-56B3-43F2-B919-D274D5480742}">
      <dgm:prSet phldrT="[Text]"/>
      <dgm:spPr/>
      <dgm:t>
        <a:bodyPr/>
        <a:lstStyle/>
        <a:p>
          <a:pPr>
            <a:buAutoNum type="arabicParenR"/>
          </a:pPr>
          <a:r>
            <a:rPr lang="en-US" dirty="0"/>
            <a:t>Participant Feedback Forms</a:t>
          </a:r>
        </a:p>
      </dgm:t>
    </dgm:pt>
    <dgm:pt modelId="{D4912210-A13B-4FEA-8F9E-375BE08AD792}" type="parTrans" cxnId="{056089D1-2D78-404B-B1BE-0AE8B970EE4B}">
      <dgm:prSet/>
      <dgm:spPr/>
      <dgm:t>
        <a:bodyPr/>
        <a:lstStyle/>
        <a:p>
          <a:endParaRPr lang="en-US"/>
        </a:p>
      </dgm:t>
    </dgm:pt>
    <dgm:pt modelId="{AA082286-8C45-480D-9864-4BA7722F52EB}" type="sibTrans" cxnId="{056089D1-2D78-404B-B1BE-0AE8B970EE4B}">
      <dgm:prSet/>
      <dgm:spPr/>
      <dgm:t>
        <a:bodyPr/>
        <a:lstStyle/>
        <a:p>
          <a:endParaRPr lang="en-US"/>
        </a:p>
      </dgm:t>
    </dgm:pt>
    <dgm:pt modelId="{ADCF19C0-0EB9-4474-9E44-33B09D87D530}">
      <dgm:prSet/>
      <dgm:spPr/>
      <dgm:t>
        <a:bodyPr/>
        <a:lstStyle/>
        <a:p>
          <a:r>
            <a:rPr lang="en-US" dirty="0"/>
            <a:t>Exercise Evaluation Guides</a:t>
          </a:r>
        </a:p>
      </dgm:t>
    </dgm:pt>
    <dgm:pt modelId="{4F00626C-CB52-473B-94AE-154B7F4E495A}" type="parTrans" cxnId="{A83FDD76-6003-4560-9704-7F23048C260F}">
      <dgm:prSet/>
      <dgm:spPr/>
      <dgm:t>
        <a:bodyPr/>
        <a:lstStyle/>
        <a:p>
          <a:endParaRPr lang="en-US"/>
        </a:p>
      </dgm:t>
    </dgm:pt>
    <dgm:pt modelId="{2F394CF7-A84A-4079-BBF1-BE08FC8946EE}" type="sibTrans" cxnId="{A83FDD76-6003-4560-9704-7F23048C260F}">
      <dgm:prSet/>
      <dgm:spPr/>
      <dgm:t>
        <a:bodyPr/>
        <a:lstStyle/>
        <a:p>
          <a:endParaRPr lang="en-US"/>
        </a:p>
      </dgm:t>
    </dgm:pt>
    <dgm:pt modelId="{602A2C29-7993-4948-82A2-E9F4D9F07F0D}">
      <dgm:prSet/>
      <dgm:spPr/>
      <dgm:t>
        <a:bodyPr/>
        <a:lstStyle/>
        <a:p>
          <a:r>
            <a:rPr lang="en-US"/>
            <a:t>After Action Report / Improvement Plan</a:t>
          </a:r>
          <a:endParaRPr lang="en-US" dirty="0"/>
        </a:p>
      </dgm:t>
    </dgm:pt>
    <dgm:pt modelId="{5F6A8F01-EA63-4878-9700-02F40BFAC162}" type="parTrans" cxnId="{11A67B79-9EC7-448C-A3C9-C08AE7AF36DA}">
      <dgm:prSet/>
      <dgm:spPr/>
      <dgm:t>
        <a:bodyPr/>
        <a:lstStyle/>
        <a:p>
          <a:endParaRPr lang="en-US"/>
        </a:p>
      </dgm:t>
    </dgm:pt>
    <dgm:pt modelId="{5DF005E3-5BB4-4103-A1EB-537F95819343}" type="sibTrans" cxnId="{11A67B79-9EC7-448C-A3C9-C08AE7AF36DA}">
      <dgm:prSet/>
      <dgm:spPr/>
      <dgm:t>
        <a:bodyPr/>
        <a:lstStyle/>
        <a:p>
          <a:endParaRPr lang="en-US"/>
        </a:p>
      </dgm:t>
    </dgm:pt>
    <dgm:pt modelId="{52A77FCF-0603-40B8-A451-1C1931648DF1}" type="pres">
      <dgm:prSet presAssocID="{781E2987-E5EE-47C7-892F-25A8DCB25C2A}" presName="linear" presStyleCnt="0">
        <dgm:presLayoutVars>
          <dgm:animLvl val="lvl"/>
          <dgm:resizeHandles val="exact"/>
        </dgm:presLayoutVars>
      </dgm:prSet>
      <dgm:spPr/>
    </dgm:pt>
    <dgm:pt modelId="{F23F4538-B7EB-4B36-A6C0-BB90E20F3652}" type="pres">
      <dgm:prSet presAssocID="{B4F70D14-56B3-43F2-B919-D274D5480742}" presName="parentText" presStyleLbl="node1" presStyleIdx="0" presStyleCnt="3">
        <dgm:presLayoutVars>
          <dgm:chMax val="0"/>
          <dgm:bulletEnabled val="1"/>
        </dgm:presLayoutVars>
      </dgm:prSet>
      <dgm:spPr/>
    </dgm:pt>
    <dgm:pt modelId="{DC6C5BEF-C0F5-48D2-B49A-AD319D1256A6}" type="pres">
      <dgm:prSet presAssocID="{AA082286-8C45-480D-9864-4BA7722F52EB}" presName="spacer" presStyleCnt="0"/>
      <dgm:spPr/>
    </dgm:pt>
    <dgm:pt modelId="{75E54F3E-D724-4643-9E50-4B8777CCAA6F}" type="pres">
      <dgm:prSet presAssocID="{ADCF19C0-0EB9-4474-9E44-33B09D87D530}" presName="parentText" presStyleLbl="node1" presStyleIdx="1" presStyleCnt="3">
        <dgm:presLayoutVars>
          <dgm:chMax val="0"/>
          <dgm:bulletEnabled val="1"/>
        </dgm:presLayoutVars>
      </dgm:prSet>
      <dgm:spPr/>
    </dgm:pt>
    <dgm:pt modelId="{FE01C857-2BA6-4743-947A-0272A3876C0C}" type="pres">
      <dgm:prSet presAssocID="{2F394CF7-A84A-4079-BBF1-BE08FC8946EE}" presName="spacer" presStyleCnt="0"/>
      <dgm:spPr/>
    </dgm:pt>
    <dgm:pt modelId="{A19C6303-E8D7-440A-88B9-EACC577E3A4A}" type="pres">
      <dgm:prSet presAssocID="{602A2C29-7993-4948-82A2-E9F4D9F07F0D}" presName="parentText" presStyleLbl="node1" presStyleIdx="2" presStyleCnt="3">
        <dgm:presLayoutVars>
          <dgm:chMax val="0"/>
          <dgm:bulletEnabled val="1"/>
        </dgm:presLayoutVars>
      </dgm:prSet>
      <dgm:spPr/>
    </dgm:pt>
  </dgm:ptLst>
  <dgm:cxnLst>
    <dgm:cxn modelId="{3C61885E-7636-4395-A2E5-89B90C43D3D2}" type="presOf" srcId="{602A2C29-7993-4948-82A2-E9F4D9F07F0D}" destId="{A19C6303-E8D7-440A-88B9-EACC577E3A4A}" srcOrd="0" destOrd="0" presId="urn:microsoft.com/office/officeart/2005/8/layout/vList2"/>
    <dgm:cxn modelId="{A83FDD76-6003-4560-9704-7F23048C260F}" srcId="{781E2987-E5EE-47C7-892F-25A8DCB25C2A}" destId="{ADCF19C0-0EB9-4474-9E44-33B09D87D530}" srcOrd="1" destOrd="0" parTransId="{4F00626C-CB52-473B-94AE-154B7F4E495A}" sibTransId="{2F394CF7-A84A-4079-BBF1-BE08FC8946EE}"/>
    <dgm:cxn modelId="{11A67B79-9EC7-448C-A3C9-C08AE7AF36DA}" srcId="{781E2987-E5EE-47C7-892F-25A8DCB25C2A}" destId="{602A2C29-7993-4948-82A2-E9F4D9F07F0D}" srcOrd="2" destOrd="0" parTransId="{5F6A8F01-EA63-4878-9700-02F40BFAC162}" sibTransId="{5DF005E3-5BB4-4103-A1EB-537F95819343}"/>
    <dgm:cxn modelId="{52F918C7-B95A-48E1-973A-B9768DE9F9CA}" type="presOf" srcId="{ADCF19C0-0EB9-4474-9E44-33B09D87D530}" destId="{75E54F3E-D724-4643-9E50-4B8777CCAA6F}" srcOrd="0" destOrd="0" presId="urn:microsoft.com/office/officeart/2005/8/layout/vList2"/>
    <dgm:cxn modelId="{056089D1-2D78-404B-B1BE-0AE8B970EE4B}" srcId="{781E2987-E5EE-47C7-892F-25A8DCB25C2A}" destId="{B4F70D14-56B3-43F2-B919-D274D5480742}" srcOrd="0" destOrd="0" parTransId="{D4912210-A13B-4FEA-8F9E-375BE08AD792}" sibTransId="{AA082286-8C45-480D-9864-4BA7722F52EB}"/>
    <dgm:cxn modelId="{B4B020E3-0CC3-40B3-979E-819D10D60892}" type="presOf" srcId="{781E2987-E5EE-47C7-892F-25A8DCB25C2A}" destId="{52A77FCF-0603-40B8-A451-1C1931648DF1}" srcOrd="0" destOrd="0" presId="urn:microsoft.com/office/officeart/2005/8/layout/vList2"/>
    <dgm:cxn modelId="{AB5A25F8-A75D-4DA3-839A-03323E0C83BE}" type="presOf" srcId="{B4F70D14-56B3-43F2-B919-D274D5480742}" destId="{F23F4538-B7EB-4B36-A6C0-BB90E20F3652}" srcOrd="0" destOrd="0" presId="urn:microsoft.com/office/officeart/2005/8/layout/vList2"/>
    <dgm:cxn modelId="{3EEBCAB2-A541-45A7-B838-0DEE4EF8C19A}" type="presParOf" srcId="{52A77FCF-0603-40B8-A451-1C1931648DF1}" destId="{F23F4538-B7EB-4B36-A6C0-BB90E20F3652}" srcOrd="0" destOrd="0" presId="urn:microsoft.com/office/officeart/2005/8/layout/vList2"/>
    <dgm:cxn modelId="{2BC9A300-A4E0-4D96-A50D-61D48A8D818D}" type="presParOf" srcId="{52A77FCF-0603-40B8-A451-1C1931648DF1}" destId="{DC6C5BEF-C0F5-48D2-B49A-AD319D1256A6}" srcOrd="1" destOrd="0" presId="urn:microsoft.com/office/officeart/2005/8/layout/vList2"/>
    <dgm:cxn modelId="{EE18AA3F-112B-479E-B4A2-592D63ABB9B3}" type="presParOf" srcId="{52A77FCF-0603-40B8-A451-1C1931648DF1}" destId="{75E54F3E-D724-4643-9E50-4B8777CCAA6F}" srcOrd="2" destOrd="0" presId="urn:microsoft.com/office/officeart/2005/8/layout/vList2"/>
    <dgm:cxn modelId="{83811D73-9186-4CDB-834C-A1BEEF9CE11D}" type="presParOf" srcId="{52A77FCF-0603-40B8-A451-1C1931648DF1}" destId="{FE01C857-2BA6-4743-947A-0272A3876C0C}" srcOrd="3" destOrd="0" presId="urn:microsoft.com/office/officeart/2005/8/layout/vList2"/>
    <dgm:cxn modelId="{10B63FAD-0760-4DAE-BE8B-8130B0BAE0A5}" type="presParOf" srcId="{52A77FCF-0603-40B8-A451-1C1931648DF1}" destId="{A19C6303-E8D7-440A-88B9-EACC577E3A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4DE9FE7-34B5-45A9-A2E9-6EBFC6F5C0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C60082-ABAB-42C8-9681-EE0973CDF8D2}">
      <dgm:prSet phldrT="[Text]"/>
      <dgm:spPr/>
      <dgm:t>
        <a:bodyPr/>
        <a:lstStyle/>
        <a:p>
          <a:pPr algn="ctr"/>
          <a:r>
            <a:rPr lang="en-US" dirty="0"/>
            <a:t>Fact Sheets</a:t>
          </a:r>
        </a:p>
      </dgm:t>
    </dgm:pt>
    <dgm:pt modelId="{BABD2EE7-6F0F-42C5-84A1-F11083CFB9AF}" type="parTrans" cxnId="{C740FB5E-7D11-4AD9-9A75-DD55F1ADEA0A}">
      <dgm:prSet/>
      <dgm:spPr/>
      <dgm:t>
        <a:bodyPr/>
        <a:lstStyle/>
        <a:p>
          <a:endParaRPr lang="en-US"/>
        </a:p>
      </dgm:t>
    </dgm:pt>
    <dgm:pt modelId="{B7134A90-603C-46DA-82AD-AA20C06FB3F8}" type="sibTrans" cxnId="{C740FB5E-7D11-4AD9-9A75-DD55F1ADEA0A}">
      <dgm:prSet/>
      <dgm:spPr/>
      <dgm:t>
        <a:bodyPr/>
        <a:lstStyle/>
        <a:p>
          <a:endParaRPr lang="en-US"/>
        </a:p>
      </dgm:t>
    </dgm:pt>
    <dgm:pt modelId="{60F9A7E4-E5FB-444F-883B-40309F48179F}">
      <dgm:prSet phldrT="[Text]"/>
      <dgm:spPr/>
      <dgm:t>
        <a:bodyPr/>
        <a:lstStyle/>
        <a:p>
          <a:pPr algn="ctr"/>
          <a:r>
            <a:rPr lang="en-US" dirty="0"/>
            <a:t>Authorities</a:t>
          </a:r>
        </a:p>
      </dgm:t>
    </dgm:pt>
    <dgm:pt modelId="{4F3B02C5-5E60-4D6B-8B7A-93E3400E0A3E}" type="parTrans" cxnId="{6FF5E366-BEA4-4915-87AB-323CE9E5FBBF}">
      <dgm:prSet/>
      <dgm:spPr/>
      <dgm:t>
        <a:bodyPr/>
        <a:lstStyle/>
        <a:p>
          <a:endParaRPr lang="en-US"/>
        </a:p>
      </dgm:t>
    </dgm:pt>
    <dgm:pt modelId="{B2BB8921-C038-42CC-978D-B9CEE300DA9A}" type="sibTrans" cxnId="{6FF5E366-BEA4-4915-87AB-323CE9E5FBBF}">
      <dgm:prSet/>
      <dgm:spPr/>
      <dgm:t>
        <a:bodyPr/>
        <a:lstStyle/>
        <a:p>
          <a:endParaRPr lang="en-US"/>
        </a:p>
      </dgm:t>
    </dgm:pt>
    <dgm:pt modelId="{A95BDB42-8EC0-4F17-A8A4-3373DC42C2F5}">
      <dgm:prSet phldrT="[Text]"/>
      <dgm:spPr/>
      <dgm:t>
        <a:bodyPr/>
        <a:lstStyle/>
        <a:p>
          <a:pPr algn="ctr"/>
          <a:r>
            <a:rPr lang="en-US" dirty="0"/>
            <a:t>Procurement</a:t>
          </a:r>
        </a:p>
      </dgm:t>
    </dgm:pt>
    <dgm:pt modelId="{F57437D7-EF84-44D2-9096-FD72DC940DC5}" type="parTrans" cxnId="{564E24BC-1520-47FF-B5C9-4DACAF0B722C}">
      <dgm:prSet/>
      <dgm:spPr/>
      <dgm:t>
        <a:bodyPr/>
        <a:lstStyle/>
        <a:p>
          <a:endParaRPr lang="en-US"/>
        </a:p>
      </dgm:t>
    </dgm:pt>
    <dgm:pt modelId="{CB00B64C-8DED-4A17-9369-4E054AA94B89}" type="sibTrans" cxnId="{564E24BC-1520-47FF-B5C9-4DACAF0B722C}">
      <dgm:prSet/>
      <dgm:spPr/>
      <dgm:t>
        <a:bodyPr/>
        <a:lstStyle/>
        <a:p>
          <a:endParaRPr lang="en-US"/>
        </a:p>
      </dgm:t>
    </dgm:pt>
    <dgm:pt modelId="{0FE2D05D-4C6A-400F-8203-3DCD679D5CB7}">
      <dgm:prSet phldrT="[Text]"/>
      <dgm:spPr/>
      <dgm:t>
        <a:bodyPr/>
        <a:lstStyle/>
        <a:p>
          <a:pPr algn="ctr"/>
          <a:r>
            <a:rPr lang="en-US" dirty="0"/>
            <a:t>Reporting </a:t>
          </a:r>
        </a:p>
      </dgm:t>
    </dgm:pt>
    <dgm:pt modelId="{A6901710-F39F-4522-8535-EAB160F984E3}" type="parTrans" cxnId="{5C0C6172-E0C8-47D9-8FA3-FC338BC9D7FB}">
      <dgm:prSet/>
      <dgm:spPr/>
      <dgm:t>
        <a:bodyPr/>
        <a:lstStyle/>
        <a:p>
          <a:endParaRPr lang="en-US"/>
        </a:p>
      </dgm:t>
    </dgm:pt>
    <dgm:pt modelId="{E5A9C8AF-5958-4131-8DB5-7C83F77A7085}" type="sibTrans" cxnId="{5C0C6172-E0C8-47D9-8FA3-FC338BC9D7FB}">
      <dgm:prSet/>
      <dgm:spPr/>
      <dgm:t>
        <a:bodyPr/>
        <a:lstStyle/>
        <a:p>
          <a:endParaRPr lang="en-US"/>
        </a:p>
      </dgm:t>
    </dgm:pt>
    <dgm:pt modelId="{E3F4276F-67C1-4585-9C6B-33A7D4033AB3}">
      <dgm:prSet phldrT="[Text]"/>
      <dgm:spPr/>
      <dgm:t>
        <a:bodyPr/>
        <a:lstStyle/>
        <a:p>
          <a:pPr algn="ctr"/>
          <a:r>
            <a:rPr lang="en-US" dirty="0"/>
            <a:t>Workforce</a:t>
          </a:r>
        </a:p>
      </dgm:t>
    </dgm:pt>
    <dgm:pt modelId="{4249E4F3-EA9F-4028-9556-65CCBD1E24E9}" type="parTrans" cxnId="{5C1AEE3F-36CD-4E12-B8DB-2FB44AF5BC75}">
      <dgm:prSet/>
      <dgm:spPr/>
      <dgm:t>
        <a:bodyPr/>
        <a:lstStyle/>
        <a:p>
          <a:endParaRPr lang="en-US"/>
        </a:p>
      </dgm:t>
    </dgm:pt>
    <dgm:pt modelId="{717F9A66-1356-4D3A-9408-6B4398B37EA9}" type="sibTrans" cxnId="{5C1AEE3F-36CD-4E12-B8DB-2FB44AF5BC75}">
      <dgm:prSet/>
      <dgm:spPr/>
      <dgm:t>
        <a:bodyPr/>
        <a:lstStyle/>
        <a:p>
          <a:endParaRPr lang="en-US"/>
        </a:p>
      </dgm:t>
    </dgm:pt>
    <dgm:pt modelId="{34745BF5-9F85-40C8-B04B-ED5CBC38EA7D}">
      <dgm:prSet phldrT="[Text]"/>
      <dgm:spPr>
        <a:solidFill>
          <a:schemeClr val="accent1"/>
        </a:solidFill>
      </dgm:spPr>
      <dgm:t>
        <a:bodyPr/>
        <a:lstStyle/>
        <a:p>
          <a:r>
            <a:rPr lang="en-US" dirty="0"/>
            <a:t>RAPID Site Toolkits</a:t>
          </a:r>
        </a:p>
      </dgm:t>
    </dgm:pt>
    <dgm:pt modelId="{2F8DD0AE-9B0B-488A-9F62-C553B463E040}" type="parTrans" cxnId="{D8511EC5-5ED1-4020-82F6-20F14D92B057}">
      <dgm:prSet/>
      <dgm:spPr/>
      <dgm:t>
        <a:bodyPr/>
        <a:lstStyle/>
        <a:p>
          <a:endParaRPr lang="en-US"/>
        </a:p>
      </dgm:t>
    </dgm:pt>
    <dgm:pt modelId="{E76608F1-56D6-4652-A1FD-A2BF5997513E}" type="sibTrans" cxnId="{D8511EC5-5ED1-4020-82F6-20F14D92B057}">
      <dgm:prSet/>
      <dgm:spPr/>
      <dgm:t>
        <a:bodyPr/>
        <a:lstStyle/>
        <a:p>
          <a:endParaRPr lang="en-US"/>
        </a:p>
      </dgm:t>
    </dgm:pt>
    <dgm:pt modelId="{F3A23660-DF62-411C-B481-A42FF2E998B0}">
      <dgm:prSet phldrT="[Text]"/>
      <dgm:spPr/>
      <dgm:t>
        <a:bodyPr/>
        <a:lstStyle/>
        <a:p>
          <a:r>
            <a:rPr lang="en-US" b="0" dirty="0"/>
            <a:t>Administrative Preparedness Legal Guidebook</a:t>
          </a:r>
          <a:endParaRPr lang="en-US" dirty="0"/>
        </a:p>
      </dgm:t>
    </dgm:pt>
    <dgm:pt modelId="{1A4E2090-F4F5-4B1F-B179-F6459C590016}" type="parTrans" cxnId="{B880E6A2-C20F-4853-BCB1-8ACA398BC150}">
      <dgm:prSet/>
      <dgm:spPr/>
      <dgm:t>
        <a:bodyPr/>
        <a:lstStyle/>
        <a:p>
          <a:endParaRPr lang="en-US"/>
        </a:p>
      </dgm:t>
    </dgm:pt>
    <dgm:pt modelId="{BFFD57F7-3641-4D28-8576-1EDD4FCA808C}" type="sibTrans" cxnId="{B880E6A2-C20F-4853-BCB1-8ACA398BC150}">
      <dgm:prSet/>
      <dgm:spPr/>
      <dgm:t>
        <a:bodyPr/>
        <a:lstStyle/>
        <a:p>
          <a:endParaRPr lang="en-US"/>
        </a:p>
      </dgm:t>
    </dgm:pt>
    <dgm:pt modelId="{22512BFF-DB44-4A77-B55A-F9D1857E387A}">
      <dgm:prSet phldrT="[Text]"/>
      <dgm:spPr>
        <a:solidFill>
          <a:srgbClr val="92D050"/>
        </a:solidFill>
      </dgm:spPr>
      <dgm:t>
        <a:bodyPr/>
        <a:lstStyle/>
        <a:p>
          <a:r>
            <a:rPr lang="en-US" dirty="0"/>
            <a:t>Guide for Incorporating Administrative Preparedness in Exercise</a:t>
          </a:r>
        </a:p>
      </dgm:t>
    </dgm:pt>
    <dgm:pt modelId="{DA8C396B-8B2E-43C3-8FA7-F1C6F293BA39}" type="parTrans" cxnId="{47861390-38FB-4988-9A20-05AE2E7B59FE}">
      <dgm:prSet/>
      <dgm:spPr/>
      <dgm:t>
        <a:bodyPr/>
        <a:lstStyle/>
        <a:p>
          <a:endParaRPr lang="en-US"/>
        </a:p>
      </dgm:t>
    </dgm:pt>
    <dgm:pt modelId="{82A573C4-3153-4A10-835B-C1896E31F2B4}" type="sibTrans" cxnId="{47861390-38FB-4988-9A20-05AE2E7B59FE}">
      <dgm:prSet/>
      <dgm:spPr/>
      <dgm:t>
        <a:bodyPr/>
        <a:lstStyle/>
        <a:p>
          <a:endParaRPr lang="en-US"/>
        </a:p>
      </dgm:t>
    </dgm:pt>
    <dgm:pt modelId="{A072A089-A025-4CE6-B04B-F1AF6716A72D}" type="pres">
      <dgm:prSet presAssocID="{E4DE9FE7-34B5-45A9-A2E9-6EBFC6F5C014}" presName="diagram" presStyleCnt="0">
        <dgm:presLayoutVars>
          <dgm:dir/>
          <dgm:resizeHandles val="exact"/>
        </dgm:presLayoutVars>
      </dgm:prSet>
      <dgm:spPr/>
    </dgm:pt>
    <dgm:pt modelId="{B6BDFF10-6EF9-4135-9C1A-F4A21BD02910}" type="pres">
      <dgm:prSet presAssocID="{34745BF5-9F85-40C8-B04B-ED5CBC38EA7D}" presName="node" presStyleLbl="node1" presStyleIdx="0" presStyleCnt="4">
        <dgm:presLayoutVars>
          <dgm:bulletEnabled val="1"/>
        </dgm:presLayoutVars>
      </dgm:prSet>
      <dgm:spPr/>
    </dgm:pt>
    <dgm:pt modelId="{BBA1AA18-53DE-407E-B976-BD1FD9FF4946}" type="pres">
      <dgm:prSet presAssocID="{E76608F1-56D6-4652-A1FD-A2BF5997513E}" presName="sibTrans" presStyleCnt="0"/>
      <dgm:spPr/>
    </dgm:pt>
    <dgm:pt modelId="{255CC0CE-5DC6-443E-85F0-500288ED3D84}" type="pres">
      <dgm:prSet presAssocID="{22512BFF-DB44-4A77-B55A-F9D1857E387A}" presName="node" presStyleLbl="node1" presStyleIdx="1" presStyleCnt="4">
        <dgm:presLayoutVars>
          <dgm:bulletEnabled val="1"/>
        </dgm:presLayoutVars>
      </dgm:prSet>
      <dgm:spPr/>
    </dgm:pt>
    <dgm:pt modelId="{7CB82AB8-14E2-4725-AD1E-1D1B7F0367C2}" type="pres">
      <dgm:prSet presAssocID="{82A573C4-3153-4A10-835B-C1896E31F2B4}" presName="sibTrans" presStyleCnt="0"/>
      <dgm:spPr/>
    </dgm:pt>
    <dgm:pt modelId="{3FBD190B-DE0E-423F-8AA1-66C26FDB422A}" type="pres">
      <dgm:prSet presAssocID="{F3A23660-DF62-411C-B481-A42FF2E998B0}" presName="node" presStyleLbl="node1" presStyleIdx="2" presStyleCnt="4">
        <dgm:presLayoutVars>
          <dgm:bulletEnabled val="1"/>
        </dgm:presLayoutVars>
      </dgm:prSet>
      <dgm:spPr/>
    </dgm:pt>
    <dgm:pt modelId="{772B63FF-33C6-405C-B962-6C2ECFC85EF2}" type="pres">
      <dgm:prSet presAssocID="{BFFD57F7-3641-4D28-8576-1EDD4FCA808C}" presName="sibTrans" presStyleCnt="0"/>
      <dgm:spPr/>
    </dgm:pt>
    <dgm:pt modelId="{CFB8870B-A3D6-4A12-A667-EE591C7C5219}" type="pres">
      <dgm:prSet presAssocID="{98C60082-ABAB-42C8-9681-EE0973CDF8D2}" presName="node" presStyleLbl="node1" presStyleIdx="3" presStyleCnt="4">
        <dgm:presLayoutVars>
          <dgm:bulletEnabled val="1"/>
        </dgm:presLayoutVars>
      </dgm:prSet>
      <dgm:spPr/>
    </dgm:pt>
  </dgm:ptLst>
  <dgm:cxnLst>
    <dgm:cxn modelId="{92D7D01C-100F-4FB0-974C-4C94BB53B3C5}" type="presOf" srcId="{E3F4276F-67C1-4585-9C6B-33A7D4033AB3}" destId="{CFB8870B-A3D6-4A12-A667-EE591C7C5219}" srcOrd="0" destOrd="4" presId="urn:microsoft.com/office/officeart/2005/8/layout/default"/>
    <dgm:cxn modelId="{D230D622-9BA3-4EC7-8995-4B571EA389D9}" type="presOf" srcId="{0FE2D05D-4C6A-400F-8203-3DCD679D5CB7}" destId="{CFB8870B-A3D6-4A12-A667-EE591C7C5219}" srcOrd="0" destOrd="3" presId="urn:microsoft.com/office/officeart/2005/8/layout/default"/>
    <dgm:cxn modelId="{872E9127-2AD8-48BE-801C-6329FC2289F1}" type="presOf" srcId="{22512BFF-DB44-4A77-B55A-F9D1857E387A}" destId="{255CC0CE-5DC6-443E-85F0-500288ED3D84}" srcOrd="0" destOrd="0" presId="urn:microsoft.com/office/officeart/2005/8/layout/default"/>
    <dgm:cxn modelId="{DE1C2F3F-7646-4B49-8A71-BEA5FBEACB82}" type="presOf" srcId="{F3A23660-DF62-411C-B481-A42FF2E998B0}" destId="{3FBD190B-DE0E-423F-8AA1-66C26FDB422A}" srcOrd="0" destOrd="0" presId="urn:microsoft.com/office/officeart/2005/8/layout/default"/>
    <dgm:cxn modelId="{5C1AEE3F-36CD-4E12-B8DB-2FB44AF5BC75}" srcId="{98C60082-ABAB-42C8-9681-EE0973CDF8D2}" destId="{E3F4276F-67C1-4585-9C6B-33A7D4033AB3}" srcOrd="3" destOrd="0" parTransId="{4249E4F3-EA9F-4028-9556-65CCBD1E24E9}" sibTransId="{717F9A66-1356-4D3A-9408-6B4398B37EA9}"/>
    <dgm:cxn modelId="{C740FB5E-7D11-4AD9-9A75-DD55F1ADEA0A}" srcId="{E4DE9FE7-34B5-45A9-A2E9-6EBFC6F5C014}" destId="{98C60082-ABAB-42C8-9681-EE0973CDF8D2}" srcOrd="3" destOrd="0" parTransId="{BABD2EE7-6F0F-42C5-84A1-F11083CFB9AF}" sibTransId="{B7134A90-603C-46DA-82AD-AA20C06FB3F8}"/>
    <dgm:cxn modelId="{6FF5E366-BEA4-4915-87AB-323CE9E5FBBF}" srcId="{98C60082-ABAB-42C8-9681-EE0973CDF8D2}" destId="{60F9A7E4-E5FB-444F-883B-40309F48179F}" srcOrd="0" destOrd="0" parTransId="{4F3B02C5-5E60-4D6B-8B7A-93E3400E0A3E}" sibTransId="{B2BB8921-C038-42CC-978D-B9CEE300DA9A}"/>
    <dgm:cxn modelId="{5C0C6172-E0C8-47D9-8FA3-FC338BC9D7FB}" srcId="{98C60082-ABAB-42C8-9681-EE0973CDF8D2}" destId="{0FE2D05D-4C6A-400F-8203-3DCD679D5CB7}" srcOrd="2" destOrd="0" parTransId="{A6901710-F39F-4522-8535-EAB160F984E3}" sibTransId="{E5A9C8AF-5958-4131-8DB5-7C83F77A7085}"/>
    <dgm:cxn modelId="{2C3E0E82-8A74-44CD-A537-B72BD3A6936F}" type="presOf" srcId="{60F9A7E4-E5FB-444F-883B-40309F48179F}" destId="{CFB8870B-A3D6-4A12-A667-EE591C7C5219}" srcOrd="0" destOrd="1" presId="urn:microsoft.com/office/officeart/2005/8/layout/default"/>
    <dgm:cxn modelId="{F4725286-8E1C-4A11-AB4E-AD88CC217F5A}" type="presOf" srcId="{A95BDB42-8EC0-4F17-A8A4-3373DC42C2F5}" destId="{CFB8870B-A3D6-4A12-A667-EE591C7C5219}" srcOrd="0" destOrd="2" presId="urn:microsoft.com/office/officeart/2005/8/layout/default"/>
    <dgm:cxn modelId="{290FCD86-DB12-465D-9C9C-D51AECF1A97F}" type="presOf" srcId="{34745BF5-9F85-40C8-B04B-ED5CBC38EA7D}" destId="{B6BDFF10-6EF9-4135-9C1A-F4A21BD02910}" srcOrd="0" destOrd="0" presId="urn:microsoft.com/office/officeart/2005/8/layout/default"/>
    <dgm:cxn modelId="{47861390-38FB-4988-9A20-05AE2E7B59FE}" srcId="{E4DE9FE7-34B5-45A9-A2E9-6EBFC6F5C014}" destId="{22512BFF-DB44-4A77-B55A-F9D1857E387A}" srcOrd="1" destOrd="0" parTransId="{DA8C396B-8B2E-43C3-8FA7-F1C6F293BA39}" sibTransId="{82A573C4-3153-4A10-835B-C1896E31F2B4}"/>
    <dgm:cxn modelId="{B880E6A2-C20F-4853-BCB1-8ACA398BC150}" srcId="{E4DE9FE7-34B5-45A9-A2E9-6EBFC6F5C014}" destId="{F3A23660-DF62-411C-B481-A42FF2E998B0}" srcOrd="2" destOrd="0" parTransId="{1A4E2090-F4F5-4B1F-B179-F6459C590016}" sibTransId="{BFFD57F7-3641-4D28-8576-1EDD4FCA808C}"/>
    <dgm:cxn modelId="{564E24BC-1520-47FF-B5C9-4DACAF0B722C}" srcId="{98C60082-ABAB-42C8-9681-EE0973CDF8D2}" destId="{A95BDB42-8EC0-4F17-A8A4-3373DC42C2F5}" srcOrd="1" destOrd="0" parTransId="{F57437D7-EF84-44D2-9096-FD72DC940DC5}" sibTransId="{CB00B64C-8DED-4A17-9369-4E054AA94B89}"/>
    <dgm:cxn modelId="{D8511EC5-5ED1-4020-82F6-20F14D92B057}" srcId="{E4DE9FE7-34B5-45A9-A2E9-6EBFC6F5C014}" destId="{34745BF5-9F85-40C8-B04B-ED5CBC38EA7D}" srcOrd="0" destOrd="0" parTransId="{2F8DD0AE-9B0B-488A-9F62-C553B463E040}" sibTransId="{E76608F1-56D6-4652-A1FD-A2BF5997513E}"/>
    <dgm:cxn modelId="{1634FDC7-0B16-48E0-BF16-22322BA27CF8}" type="presOf" srcId="{98C60082-ABAB-42C8-9681-EE0973CDF8D2}" destId="{CFB8870B-A3D6-4A12-A667-EE591C7C5219}" srcOrd="0" destOrd="0" presId="urn:microsoft.com/office/officeart/2005/8/layout/default"/>
    <dgm:cxn modelId="{E854A9D4-2ED9-4DBA-BFF3-908BE5087696}" type="presOf" srcId="{E4DE9FE7-34B5-45A9-A2E9-6EBFC6F5C014}" destId="{A072A089-A025-4CE6-B04B-F1AF6716A72D}" srcOrd="0" destOrd="0" presId="urn:microsoft.com/office/officeart/2005/8/layout/default"/>
    <dgm:cxn modelId="{2CDA5D50-3862-4FD5-BD9D-EE6E4280BAD7}" type="presParOf" srcId="{A072A089-A025-4CE6-B04B-F1AF6716A72D}" destId="{B6BDFF10-6EF9-4135-9C1A-F4A21BD02910}" srcOrd="0" destOrd="0" presId="urn:microsoft.com/office/officeart/2005/8/layout/default"/>
    <dgm:cxn modelId="{D049B30F-3B4B-4D35-9931-0D6D7EA5A443}" type="presParOf" srcId="{A072A089-A025-4CE6-B04B-F1AF6716A72D}" destId="{BBA1AA18-53DE-407E-B976-BD1FD9FF4946}" srcOrd="1" destOrd="0" presId="urn:microsoft.com/office/officeart/2005/8/layout/default"/>
    <dgm:cxn modelId="{43417627-DB89-4D58-90B3-1B75A1047CC6}" type="presParOf" srcId="{A072A089-A025-4CE6-B04B-F1AF6716A72D}" destId="{255CC0CE-5DC6-443E-85F0-500288ED3D84}" srcOrd="2" destOrd="0" presId="urn:microsoft.com/office/officeart/2005/8/layout/default"/>
    <dgm:cxn modelId="{611DD88B-963D-44C1-8133-4C265A82AFBA}" type="presParOf" srcId="{A072A089-A025-4CE6-B04B-F1AF6716A72D}" destId="{7CB82AB8-14E2-4725-AD1E-1D1B7F0367C2}" srcOrd="3" destOrd="0" presId="urn:microsoft.com/office/officeart/2005/8/layout/default"/>
    <dgm:cxn modelId="{7969C4E4-5ACF-4076-B98C-37E24B1A61B1}" type="presParOf" srcId="{A072A089-A025-4CE6-B04B-F1AF6716A72D}" destId="{3FBD190B-DE0E-423F-8AA1-66C26FDB422A}" srcOrd="4" destOrd="0" presId="urn:microsoft.com/office/officeart/2005/8/layout/default"/>
    <dgm:cxn modelId="{2C89705C-DC2C-46B9-B91D-870372920D53}" type="presParOf" srcId="{A072A089-A025-4CE6-B04B-F1AF6716A72D}" destId="{772B63FF-33C6-405C-B962-6C2ECFC85EF2}" srcOrd="5" destOrd="0" presId="urn:microsoft.com/office/officeart/2005/8/layout/default"/>
    <dgm:cxn modelId="{9ED6806A-288E-42A8-87F8-315C6881EA08}" type="presParOf" srcId="{A072A089-A025-4CE6-B04B-F1AF6716A72D}" destId="{CFB8870B-A3D6-4A12-A667-EE591C7C52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2EB2792-4A90-48D7-9217-DEA59B869F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A434E0-3E1B-4C50-9672-9E7FAD9B3651}">
      <dgm:prSet phldrT="[Text]"/>
      <dgm:spPr/>
      <dgm:t>
        <a:bodyPr/>
        <a:lstStyle/>
        <a:p>
          <a:r>
            <a:rPr lang="en-US" dirty="0"/>
            <a:t>Organized around the Homeland Security Exercise and Evaluation Program (HSEEP)</a:t>
          </a:r>
        </a:p>
      </dgm:t>
    </dgm:pt>
    <dgm:pt modelId="{50532FE7-7038-4DFF-9790-558CF52D21BF}" type="parTrans" cxnId="{4F6FD9A4-B844-4C49-B726-579B4234707B}">
      <dgm:prSet/>
      <dgm:spPr/>
      <dgm:t>
        <a:bodyPr/>
        <a:lstStyle/>
        <a:p>
          <a:endParaRPr lang="en-US"/>
        </a:p>
      </dgm:t>
    </dgm:pt>
    <dgm:pt modelId="{A9D1FD69-7A3D-48C3-AC68-8BB7A7837B66}" type="sibTrans" cxnId="{4F6FD9A4-B844-4C49-B726-579B4234707B}">
      <dgm:prSet/>
      <dgm:spPr/>
      <dgm:t>
        <a:bodyPr/>
        <a:lstStyle/>
        <a:p>
          <a:endParaRPr lang="en-US"/>
        </a:p>
      </dgm:t>
    </dgm:pt>
    <dgm:pt modelId="{85539EC8-4AB1-405E-A96F-60BF5334DEDA}">
      <dgm:prSet phldrT="[Text]"/>
      <dgm:spPr/>
      <dgm:t>
        <a:bodyPr/>
        <a:lstStyle/>
        <a:p>
          <a:r>
            <a:rPr lang="en-US" dirty="0"/>
            <a:t>Contains sections regarding</a:t>
          </a:r>
        </a:p>
      </dgm:t>
    </dgm:pt>
    <dgm:pt modelId="{22E95F9B-D646-48E1-A503-7602FE4C6646}" type="parTrans" cxnId="{501F63CB-DBE5-4CAB-998A-06D9EFD310AB}">
      <dgm:prSet/>
      <dgm:spPr/>
      <dgm:t>
        <a:bodyPr/>
        <a:lstStyle/>
        <a:p>
          <a:endParaRPr lang="en-US"/>
        </a:p>
      </dgm:t>
    </dgm:pt>
    <dgm:pt modelId="{1CE6CEBD-6DF3-48E7-AF90-81D8F89CCB26}" type="sibTrans" cxnId="{501F63CB-DBE5-4CAB-998A-06D9EFD310AB}">
      <dgm:prSet/>
      <dgm:spPr/>
      <dgm:t>
        <a:bodyPr/>
        <a:lstStyle/>
        <a:p>
          <a:endParaRPr lang="en-US"/>
        </a:p>
      </dgm:t>
    </dgm:pt>
    <dgm:pt modelId="{58C71C82-21DA-49E9-A226-72C8CD7AA731}">
      <dgm:prSet phldrT="[Text]"/>
      <dgm:spPr/>
      <dgm:t>
        <a:bodyPr/>
        <a:lstStyle/>
        <a:p>
          <a:r>
            <a:rPr lang="en-US" dirty="0"/>
            <a:t>Exercise Design</a:t>
          </a:r>
        </a:p>
      </dgm:t>
    </dgm:pt>
    <dgm:pt modelId="{C8F6AA83-D92C-43E6-AA65-370043EC3038}" type="parTrans" cxnId="{6E94F8AC-00E4-4D85-9F1B-10E422775448}">
      <dgm:prSet/>
      <dgm:spPr/>
      <dgm:t>
        <a:bodyPr/>
        <a:lstStyle/>
        <a:p>
          <a:endParaRPr lang="en-US"/>
        </a:p>
      </dgm:t>
    </dgm:pt>
    <dgm:pt modelId="{C281CE1D-9D7F-41B9-938C-7DECE1806675}" type="sibTrans" cxnId="{6E94F8AC-00E4-4D85-9F1B-10E422775448}">
      <dgm:prSet/>
      <dgm:spPr/>
      <dgm:t>
        <a:bodyPr/>
        <a:lstStyle/>
        <a:p>
          <a:endParaRPr lang="en-US"/>
        </a:p>
      </dgm:t>
    </dgm:pt>
    <dgm:pt modelId="{5777CE83-F4BE-41C9-892B-7C04CB3AE811}">
      <dgm:prSet phldrT="[Text]"/>
      <dgm:spPr/>
      <dgm:t>
        <a:bodyPr/>
        <a:lstStyle/>
        <a:p>
          <a:r>
            <a:rPr lang="en-US" dirty="0"/>
            <a:t>Exercise Improvement Planning</a:t>
          </a:r>
        </a:p>
      </dgm:t>
    </dgm:pt>
    <dgm:pt modelId="{D6B9057D-ED04-488C-A94E-33D6F462E623}" type="parTrans" cxnId="{9875E022-812F-4911-9491-4E360C067344}">
      <dgm:prSet/>
      <dgm:spPr/>
      <dgm:t>
        <a:bodyPr/>
        <a:lstStyle/>
        <a:p>
          <a:endParaRPr lang="en-US"/>
        </a:p>
      </dgm:t>
    </dgm:pt>
    <dgm:pt modelId="{3808EB38-2215-4DE2-9B00-5AA2E75090C4}" type="sibTrans" cxnId="{9875E022-812F-4911-9491-4E360C067344}">
      <dgm:prSet/>
      <dgm:spPr/>
      <dgm:t>
        <a:bodyPr/>
        <a:lstStyle/>
        <a:p>
          <a:endParaRPr lang="en-US"/>
        </a:p>
      </dgm:t>
    </dgm:pt>
    <dgm:pt modelId="{9CDFDA3E-8ACB-4A18-89F8-1077CAC20375}">
      <dgm:prSet phldrT="[Text]"/>
      <dgm:spPr/>
      <dgm:t>
        <a:bodyPr/>
        <a:lstStyle/>
        <a:p>
          <a:r>
            <a:rPr lang="en-US" dirty="0"/>
            <a:t>Serves as a tool that may be used for integrating administrative preparedness principles into exercise</a:t>
          </a:r>
        </a:p>
      </dgm:t>
    </dgm:pt>
    <dgm:pt modelId="{8BC2229B-3F24-4884-A807-76A77A32B5F7}" type="parTrans" cxnId="{D39FA77A-6B9A-4EC0-BB86-1189003C056B}">
      <dgm:prSet/>
      <dgm:spPr/>
      <dgm:t>
        <a:bodyPr/>
        <a:lstStyle/>
        <a:p>
          <a:endParaRPr lang="en-US"/>
        </a:p>
      </dgm:t>
    </dgm:pt>
    <dgm:pt modelId="{1CB80762-1EFF-466B-A9BD-CA8F6F72F4AF}" type="sibTrans" cxnId="{D39FA77A-6B9A-4EC0-BB86-1189003C056B}">
      <dgm:prSet/>
      <dgm:spPr/>
      <dgm:t>
        <a:bodyPr/>
        <a:lstStyle/>
        <a:p>
          <a:endParaRPr lang="en-US"/>
        </a:p>
      </dgm:t>
    </dgm:pt>
    <dgm:pt modelId="{6ACEB01D-C43A-4267-A6DB-5D3CC9796CFB}">
      <dgm:prSet phldrT="[Text]"/>
      <dgm:spPr/>
      <dgm:t>
        <a:bodyPr/>
        <a:lstStyle/>
        <a:p>
          <a:r>
            <a:rPr lang="en-US" dirty="0"/>
            <a:t>Exercise Conduct</a:t>
          </a:r>
        </a:p>
      </dgm:t>
    </dgm:pt>
    <dgm:pt modelId="{624AD195-8EDC-4269-AD91-A486043D31D9}" type="parTrans" cxnId="{CFBAA3CD-6CB0-4412-B7EB-BB0C4BC10713}">
      <dgm:prSet/>
      <dgm:spPr/>
      <dgm:t>
        <a:bodyPr/>
        <a:lstStyle/>
        <a:p>
          <a:endParaRPr lang="en-US"/>
        </a:p>
      </dgm:t>
    </dgm:pt>
    <dgm:pt modelId="{B8DBFE25-E970-4F7D-93AC-A96273DC12E0}" type="sibTrans" cxnId="{CFBAA3CD-6CB0-4412-B7EB-BB0C4BC10713}">
      <dgm:prSet/>
      <dgm:spPr/>
      <dgm:t>
        <a:bodyPr/>
        <a:lstStyle/>
        <a:p>
          <a:endParaRPr lang="en-US"/>
        </a:p>
      </dgm:t>
    </dgm:pt>
    <dgm:pt modelId="{D7312765-7E63-4151-AFA6-3E537FE7DE28}">
      <dgm:prSet phldrT="[Text]"/>
      <dgm:spPr/>
      <dgm:t>
        <a:bodyPr/>
        <a:lstStyle/>
        <a:p>
          <a:r>
            <a:rPr lang="en-US" dirty="0"/>
            <a:t>Exercise Evaluation</a:t>
          </a:r>
        </a:p>
      </dgm:t>
    </dgm:pt>
    <dgm:pt modelId="{9724BB72-E3AC-42E4-A72C-235ED7BA7E1B}" type="parTrans" cxnId="{B4F0078D-0806-48BF-91B9-0A027C6427B5}">
      <dgm:prSet/>
      <dgm:spPr/>
      <dgm:t>
        <a:bodyPr/>
        <a:lstStyle/>
        <a:p>
          <a:endParaRPr lang="en-US"/>
        </a:p>
      </dgm:t>
    </dgm:pt>
    <dgm:pt modelId="{5EDB3EA4-2A50-4326-9966-4F623603C6D9}" type="sibTrans" cxnId="{B4F0078D-0806-48BF-91B9-0A027C6427B5}">
      <dgm:prSet/>
      <dgm:spPr/>
      <dgm:t>
        <a:bodyPr/>
        <a:lstStyle/>
        <a:p>
          <a:endParaRPr lang="en-US"/>
        </a:p>
      </dgm:t>
    </dgm:pt>
    <dgm:pt modelId="{7DD07DD2-531D-4972-A0E5-0CD771FF3690}">
      <dgm:prSet phldrT="[Text]"/>
      <dgm:spPr/>
      <dgm:t>
        <a:bodyPr/>
        <a:lstStyle/>
        <a:p>
          <a:r>
            <a:rPr lang="en-US" dirty="0"/>
            <a:t>Promising Practices &amp; Lessons Learned</a:t>
          </a:r>
        </a:p>
      </dgm:t>
    </dgm:pt>
    <dgm:pt modelId="{07C48484-5338-43DE-AF85-A6CEE2EC9BCA}" type="parTrans" cxnId="{F12F1E30-8F7A-46D6-AA31-9E5213FABD32}">
      <dgm:prSet/>
      <dgm:spPr/>
      <dgm:t>
        <a:bodyPr/>
        <a:lstStyle/>
        <a:p>
          <a:endParaRPr lang="en-US"/>
        </a:p>
      </dgm:t>
    </dgm:pt>
    <dgm:pt modelId="{522534DE-7F7B-4327-89BE-EF134D99DF3E}" type="sibTrans" cxnId="{F12F1E30-8F7A-46D6-AA31-9E5213FABD32}">
      <dgm:prSet/>
      <dgm:spPr/>
      <dgm:t>
        <a:bodyPr/>
        <a:lstStyle/>
        <a:p>
          <a:endParaRPr lang="en-US"/>
        </a:p>
      </dgm:t>
    </dgm:pt>
    <dgm:pt modelId="{3FE8DAAD-DC11-4C02-A639-3CE7BE064644}">
      <dgm:prSet phldrT="[Text]"/>
      <dgm:spPr/>
      <dgm:t>
        <a:bodyPr/>
        <a:lstStyle/>
        <a:p>
          <a:r>
            <a:rPr lang="en-US" dirty="0"/>
            <a:t>Example Injects</a:t>
          </a:r>
        </a:p>
      </dgm:t>
    </dgm:pt>
    <dgm:pt modelId="{A0ECABBA-BEB3-42F6-BF1A-83E90FBA8DBA}" type="parTrans" cxnId="{3928C8B4-358E-4AF7-B86C-1927374409D5}">
      <dgm:prSet/>
      <dgm:spPr/>
      <dgm:t>
        <a:bodyPr/>
        <a:lstStyle/>
        <a:p>
          <a:endParaRPr lang="en-US"/>
        </a:p>
      </dgm:t>
    </dgm:pt>
    <dgm:pt modelId="{4A53ECBA-BD77-4C5E-8A1E-3314D29C7BB1}" type="sibTrans" cxnId="{3928C8B4-358E-4AF7-B86C-1927374409D5}">
      <dgm:prSet/>
      <dgm:spPr/>
      <dgm:t>
        <a:bodyPr/>
        <a:lstStyle/>
        <a:p>
          <a:endParaRPr lang="en-US"/>
        </a:p>
      </dgm:t>
    </dgm:pt>
    <dgm:pt modelId="{ADB0815C-BB4D-4445-9629-9A9DE70452EC}" type="pres">
      <dgm:prSet presAssocID="{42EB2792-4A90-48D7-9217-DEA59B869FE8}" presName="linear" presStyleCnt="0">
        <dgm:presLayoutVars>
          <dgm:animLvl val="lvl"/>
          <dgm:resizeHandles val="exact"/>
        </dgm:presLayoutVars>
      </dgm:prSet>
      <dgm:spPr/>
    </dgm:pt>
    <dgm:pt modelId="{C8BFE1C0-AC44-4424-9690-78B487A1C79D}" type="pres">
      <dgm:prSet presAssocID="{9CDFDA3E-8ACB-4A18-89F8-1077CAC20375}" presName="parentText" presStyleLbl="node1" presStyleIdx="0" presStyleCnt="3">
        <dgm:presLayoutVars>
          <dgm:chMax val="0"/>
          <dgm:bulletEnabled val="1"/>
        </dgm:presLayoutVars>
      </dgm:prSet>
      <dgm:spPr/>
    </dgm:pt>
    <dgm:pt modelId="{AB51D518-7B2D-40D8-BB17-E3F98EF3CE0D}" type="pres">
      <dgm:prSet presAssocID="{1CB80762-1EFF-466B-A9BD-CA8F6F72F4AF}" presName="spacer" presStyleCnt="0"/>
      <dgm:spPr/>
    </dgm:pt>
    <dgm:pt modelId="{90E813C7-3C1A-4535-AD4D-6B7DED574102}" type="pres">
      <dgm:prSet presAssocID="{D5A434E0-3E1B-4C50-9672-9E7FAD9B3651}" presName="parentText" presStyleLbl="node1" presStyleIdx="1" presStyleCnt="3">
        <dgm:presLayoutVars>
          <dgm:chMax val="0"/>
          <dgm:bulletEnabled val="1"/>
        </dgm:presLayoutVars>
      </dgm:prSet>
      <dgm:spPr/>
    </dgm:pt>
    <dgm:pt modelId="{47DE037E-4D15-49D6-9C23-CC948D27F80D}" type="pres">
      <dgm:prSet presAssocID="{A9D1FD69-7A3D-48C3-AC68-8BB7A7837B66}" presName="spacer" presStyleCnt="0"/>
      <dgm:spPr/>
    </dgm:pt>
    <dgm:pt modelId="{4531B3F5-9A6E-47BE-BDA4-18B2A416F3F2}" type="pres">
      <dgm:prSet presAssocID="{85539EC8-4AB1-405E-A96F-60BF5334DEDA}" presName="parentText" presStyleLbl="node1" presStyleIdx="2" presStyleCnt="3">
        <dgm:presLayoutVars>
          <dgm:chMax val="0"/>
          <dgm:bulletEnabled val="1"/>
        </dgm:presLayoutVars>
      </dgm:prSet>
      <dgm:spPr/>
    </dgm:pt>
    <dgm:pt modelId="{90222C1A-1C7A-4D7D-A3C4-CEF1E9D108FF}" type="pres">
      <dgm:prSet presAssocID="{85539EC8-4AB1-405E-A96F-60BF5334DEDA}" presName="childText" presStyleLbl="revTx" presStyleIdx="0" presStyleCnt="1">
        <dgm:presLayoutVars>
          <dgm:bulletEnabled val="1"/>
        </dgm:presLayoutVars>
      </dgm:prSet>
      <dgm:spPr/>
    </dgm:pt>
  </dgm:ptLst>
  <dgm:cxnLst>
    <dgm:cxn modelId="{DFD36E0D-F6FC-47B4-BEB9-F63270BC2EC5}" type="presOf" srcId="{9CDFDA3E-8ACB-4A18-89F8-1077CAC20375}" destId="{C8BFE1C0-AC44-4424-9690-78B487A1C79D}" srcOrd="0" destOrd="0" presId="urn:microsoft.com/office/officeart/2005/8/layout/vList2"/>
    <dgm:cxn modelId="{9875E022-812F-4911-9491-4E360C067344}" srcId="{85539EC8-4AB1-405E-A96F-60BF5334DEDA}" destId="{5777CE83-F4BE-41C9-892B-7C04CB3AE811}" srcOrd="3" destOrd="0" parTransId="{D6B9057D-ED04-488C-A94E-33D6F462E623}" sibTransId="{3808EB38-2215-4DE2-9B00-5AA2E75090C4}"/>
    <dgm:cxn modelId="{F12F1E30-8F7A-46D6-AA31-9E5213FABD32}" srcId="{85539EC8-4AB1-405E-A96F-60BF5334DEDA}" destId="{7DD07DD2-531D-4972-A0E5-0CD771FF3690}" srcOrd="4" destOrd="0" parTransId="{07C48484-5338-43DE-AF85-A6CEE2EC9BCA}" sibTransId="{522534DE-7F7B-4327-89BE-EF134D99DF3E}"/>
    <dgm:cxn modelId="{31CD056F-2856-44B7-B096-7B578839102D}" type="presOf" srcId="{6ACEB01D-C43A-4267-A6DB-5D3CC9796CFB}" destId="{90222C1A-1C7A-4D7D-A3C4-CEF1E9D108FF}" srcOrd="0" destOrd="1" presId="urn:microsoft.com/office/officeart/2005/8/layout/vList2"/>
    <dgm:cxn modelId="{D39FA77A-6B9A-4EC0-BB86-1189003C056B}" srcId="{42EB2792-4A90-48D7-9217-DEA59B869FE8}" destId="{9CDFDA3E-8ACB-4A18-89F8-1077CAC20375}" srcOrd="0" destOrd="0" parTransId="{8BC2229B-3F24-4884-A807-76A77A32B5F7}" sibTransId="{1CB80762-1EFF-466B-A9BD-CA8F6F72F4AF}"/>
    <dgm:cxn modelId="{014E5D7E-ABFC-4FDF-9AA9-7D283FA3C820}" type="presOf" srcId="{58C71C82-21DA-49E9-A226-72C8CD7AA731}" destId="{90222C1A-1C7A-4D7D-A3C4-CEF1E9D108FF}" srcOrd="0" destOrd="0" presId="urn:microsoft.com/office/officeart/2005/8/layout/vList2"/>
    <dgm:cxn modelId="{94C5C37E-B73D-4CC7-8894-96A40FBD6561}" type="presOf" srcId="{D7312765-7E63-4151-AFA6-3E537FE7DE28}" destId="{90222C1A-1C7A-4D7D-A3C4-CEF1E9D108FF}" srcOrd="0" destOrd="2" presId="urn:microsoft.com/office/officeart/2005/8/layout/vList2"/>
    <dgm:cxn modelId="{F04EF980-5771-45EF-BB0E-C645E9DD72B6}" type="presOf" srcId="{5777CE83-F4BE-41C9-892B-7C04CB3AE811}" destId="{90222C1A-1C7A-4D7D-A3C4-CEF1E9D108FF}" srcOrd="0" destOrd="3" presId="urn:microsoft.com/office/officeart/2005/8/layout/vList2"/>
    <dgm:cxn modelId="{5431C981-31AB-4244-AA5D-B6C63F1080FD}" type="presOf" srcId="{85539EC8-4AB1-405E-A96F-60BF5334DEDA}" destId="{4531B3F5-9A6E-47BE-BDA4-18B2A416F3F2}" srcOrd="0" destOrd="0" presId="urn:microsoft.com/office/officeart/2005/8/layout/vList2"/>
    <dgm:cxn modelId="{B4F0078D-0806-48BF-91B9-0A027C6427B5}" srcId="{85539EC8-4AB1-405E-A96F-60BF5334DEDA}" destId="{D7312765-7E63-4151-AFA6-3E537FE7DE28}" srcOrd="2" destOrd="0" parTransId="{9724BB72-E3AC-42E4-A72C-235ED7BA7E1B}" sibTransId="{5EDB3EA4-2A50-4326-9966-4F623603C6D9}"/>
    <dgm:cxn modelId="{4F6FD9A4-B844-4C49-B726-579B4234707B}" srcId="{42EB2792-4A90-48D7-9217-DEA59B869FE8}" destId="{D5A434E0-3E1B-4C50-9672-9E7FAD9B3651}" srcOrd="1" destOrd="0" parTransId="{50532FE7-7038-4DFF-9790-558CF52D21BF}" sibTransId="{A9D1FD69-7A3D-48C3-AC68-8BB7A7837B66}"/>
    <dgm:cxn modelId="{CA6425A8-81C4-4551-966F-4B1CB9C42D23}" type="presOf" srcId="{42EB2792-4A90-48D7-9217-DEA59B869FE8}" destId="{ADB0815C-BB4D-4445-9629-9A9DE70452EC}" srcOrd="0" destOrd="0" presId="urn:microsoft.com/office/officeart/2005/8/layout/vList2"/>
    <dgm:cxn modelId="{6E94F8AC-00E4-4D85-9F1B-10E422775448}" srcId="{85539EC8-4AB1-405E-A96F-60BF5334DEDA}" destId="{58C71C82-21DA-49E9-A226-72C8CD7AA731}" srcOrd="0" destOrd="0" parTransId="{C8F6AA83-D92C-43E6-AA65-370043EC3038}" sibTransId="{C281CE1D-9D7F-41B9-938C-7DECE1806675}"/>
    <dgm:cxn modelId="{3928C8B4-358E-4AF7-B86C-1927374409D5}" srcId="{85539EC8-4AB1-405E-A96F-60BF5334DEDA}" destId="{3FE8DAAD-DC11-4C02-A639-3CE7BE064644}" srcOrd="5" destOrd="0" parTransId="{A0ECABBA-BEB3-42F6-BF1A-83E90FBA8DBA}" sibTransId="{4A53ECBA-BD77-4C5E-8A1E-3314D29C7BB1}"/>
    <dgm:cxn modelId="{E39C3FB6-08D9-4794-9223-DE2BDF9A7555}" type="presOf" srcId="{D5A434E0-3E1B-4C50-9672-9E7FAD9B3651}" destId="{90E813C7-3C1A-4535-AD4D-6B7DED574102}" srcOrd="0" destOrd="0" presId="urn:microsoft.com/office/officeart/2005/8/layout/vList2"/>
    <dgm:cxn modelId="{501F63CB-DBE5-4CAB-998A-06D9EFD310AB}" srcId="{42EB2792-4A90-48D7-9217-DEA59B869FE8}" destId="{85539EC8-4AB1-405E-A96F-60BF5334DEDA}" srcOrd="2" destOrd="0" parTransId="{22E95F9B-D646-48E1-A503-7602FE4C6646}" sibTransId="{1CE6CEBD-6DF3-48E7-AF90-81D8F89CCB26}"/>
    <dgm:cxn modelId="{CFBAA3CD-6CB0-4412-B7EB-BB0C4BC10713}" srcId="{85539EC8-4AB1-405E-A96F-60BF5334DEDA}" destId="{6ACEB01D-C43A-4267-A6DB-5D3CC9796CFB}" srcOrd="1" destOrd="0" parTransId="{624AD195-8EDC-4269-AD91-A486043D31D9}" sibTransId="{B8DBFE25-E970-4F7D-93AC-A96273DC12E0}"/>
    <dgm:cxn modelId="{8FE849F5-B126-4FA6-8E1E-AD5BE27F6EFF}" type="presOf" srcId="{3FE8DAAD-DC11-4C02-A639-3CE7BE064644}" destId="{90222C1A-1C7A-4D7D-A3C4-CEF1E9D108FF}" srcOrd="0" destOrd="5" presId="urn:microsoft.com/office/officeart/2005/8/layout/vList2"/>
    <dgm:cxn modelId="{8B9332F6-386F-4F05-8492-8A1D1BBBFF6B}" type="presOf" srcId="{7DD07DD2-531D-4972-A0E5-0CD771FF3690}" destId="{90222C1A-1C7A-4D7D-A3C4-CEF1E9D108FF}" srcOrd="0" destOrd="4" presId="urn:microsoft.com/office/officeart/2005/8/layout/vList2"/>
    <dgm:cxn modelId="{BDDF2A9E-D8D5-4F49-8A37-DA38EFA4007F}" type="presParOf" srcId="{ADB0815C-BB4D-4445-9629-9A9DE70452EC}" destId="{C8BFE1C0-AC44-4424-9690-78B487A1C79D}" srcOrd="0" destOrd="0" presId="urn:microsoft.com/office/officeart/2005/8/layout/vList2"/>
    <dgm:cxn modelId="{92542CB3-3F9D-48AA-8CEC-2E998E4A1FFF}" type="presParOf" srcId="{ADB0815C-BB4D-4445-9629-9A9DE70452EC}" destId="{AB51D518-7B2D-40D8-BB17-E3F98EF3CE0D}" srcOrd="1" destOrd="0" presId="urn:microsoft.com/office/officeart/2005/8/layout/vList2"/>
    <dgm:cxn modelId="{8DB5D4DC-4642-46EE-9FDF-C79A7EFF9481}" type="presParOf" srcId="{ADB0815C-BB4D-4445-9629-9A9DE70452EC}" destId="{90E813C7-3C1A-4535-AD4D-6B7DED574102}" srcOrd="2" destOrd="0" presId="urn:microsoft.com/office/officeart/2005/8/layout/vList2"/>
    <dgm:cxn modelId="{889BBAF8-7CCE-4134-A6F8-684C91A92A2E}" type="presParOf" srcId="{ADB0815C-BB4D-4445-9629-9A9DE70452EC}" destId="{47DE037E-4D15-49D6-9C23-CC948D27F80D}" srcOrd="3" destOrd="0" presId="urn:microsoft.com/office/officeart/2005/8/layout/vList2"/>
    <dgm:cxn modelId="{5867CBB6-9207-4A07-A324-57AEE0F934DA}" type="presParOf" srcId="{ADB0815C-BB4D-4445-9629-9A9DE70452EC}" destId="{4531B3F5-9A6E-47BE-BDA4-18B2A416F3F2}" srcOrd="4" destOrd="0" presId="urn:microsoft.com/office/officeart/2005/8/layout/vList2"/>
    <dgm:cxn modelId="{4E3D72E3-7AB4-4FDE-AAFE-C62D40A60A7C}" type="presParOf" srcId="{ADB0815C-BB4D-4445-9629-9A9DE70452EC}" destId="{90222C1A-1C7A-4D7D-A3C4-CEF1E9D108F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4DE9FE7-34B5-45A9-A2E9-6EBFC6F5C0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C60082-ABAB-42C8-9681-EE0973CDF8D2}">
      <dgm:prSet phldrT="[Text]"/>
      <dgm:spPr/>
      <dgm:t>
        <a:bodyPr/>
        <a:lstStyle/>
        <a:p>
          <a:pPr algn="ctr"/>
          <a:r>
            <a:rPr lang="en-US" dirty="0"/>
            <a:t>Fact Sheets</a:t>
          </a:r>
        </a:p>
      </dgm:t>
    </dgm:pt>
    <dgm:pt modelId="{BABD2EE7-6F0F-42C5-84A1-F11083CFB9AF}" type="parTrans" cxnId="{C740FB5E-7D11-4AD9-9A75-DD55F1ADEA0A}">
      <dgm:prSet/>
      <dgm:spPr/>
      <dgm:t>
        <a:bodyPr/>
        <a:lstStyle/>
        <a:p>
          <a:endParaRPr lang="en-US"/>
        </a:p>
      </dgm:t>
    </dgm:pt>
    <dgm:pt modelId="{B7134A90-603C-46DA-82AD-AA20C06FB3F8}" type="sibTrans" cxnId="{C740FB5E-7D11-4AD9-9A75-DD55F1ADEA0A}">
      <dgm:prSet/>
      <dgm:spPr/>
      <dgm:t>
        <a:bodyPr/>
        <a:lstStyle/>
        <a:p>
          <a:endParaRPr lang="en-US"/>
        </a:p>
      </dgm:t>
    </dgm:pt>
    <dgm:pt modelId="{60F9A7E4-E5FB-444F-883B-40309F48179F}">
      <dgm:prSet phldrT="[Text]"/>
      <dgm:spPr/>
      <dgm:t>
        <a:bodyPr/>
        <a:lstStyle/>
        <a:p>
          <a:pPr algn="ctr"/>
          <a:r>
            <a:rPr lang="en-US" dirty="0"/>
            <a:t>Authorities</a:t>
          </a:r>
        </a:p>
      </dgm:t>
    </dgm:pt>
    <dgm:pt modelId="{4F3B02C5-5E60-4D6B-8B7A-93E3400E0A3E}" type="parTrans" cxnId="{6FF5E366-BEA4-4915-87AB-323CE9E5FBBF}">
      <dgm:prSet/>
      <dgm:spPr/>
      <dgm:t>
        <a:bodyPr/>
        <a:lstStyle/>
        <a:p>
          <a:endParaRPr lang="en-US"/>
        </a:p>
      </dgm:t>
    </dgm:pt>
    <dgm:pt modelId="{B2BB8921-C038-42CC-978D-B9CEE300DA9A}" type="sibTrans" cxnId="{6FF5E366-BEA4-4915-87AB-323CE9E5FBBF}">
      <dgm:prSet/>
      <dgm:spPr/>
      <dgm:t>
        <a:bodyPr/>
        <a:lstStyle/>
        <a:p>
          <a:endParaRPr lang="en-US"/>
        </a:p>
      </dgm:t>
    </dgm:pt>
    <dgm:pt modelId="{A95BDB42-8EC0-4F17-A8A4-3373DC42C2F5}">
      <dgm:prSet phldrT="[Text]"/>
      <dgm:spPr/>
      <dgm:t>
        <a:bodyPr/>
        <a:lstStyle/>
        <a:p>
          <a:pPr algn="ctr"/>
          <a:r>
            <a:rPr lang="en-US" dirty="0"/>
            <a:t>Procurement</a:t>
          </a:r>
        </a:p>
      </dgm:t>
    </dgm:pt>
    <dgm:pt modelId="{F57437D7-EF84-44D2-9096-FD72DC940DC5}" type="parTrans" cxnId="{564E24BC-1520-47FF-B5C9-4DACAF0B722C}">
      <dgm:prSet/>
      <dgm:spPr/>
      <dgm:t>
        <a:bodyPr/>
        <a:lstStyle/>
        <a:p>
          <a:endParaRPr lang="en-US"/>
        </a:p>
      </dgm:t>
    </dgm:pt>
    <dgm:pt modelId="{CB00B64C-8DED-4A17-9369-4E054AA94B89}" type="sibTrans" cxnId="{564E24BC-1520-47FF-B5C9-4DACAF0B722C}">
      <dgm:prSet/>
      <dgm:spPr/>
      <dgm:t>
        <a:bodyPr/>
        <a:lstStyle/>
        <a:p>
          <a:endParaRPr lang="en-US"/>
        </a:p>
      </dgm:t>
    </dgm:pt>
    <dgm:pt modelId="{0FE2D05D-4C6A-400F-8203-3DCD679D5CB7}">
      <dgm:prSet phldrT="[Text]"/>
      <dgm:spPr/>
      <dgm:t>
        <a:bodyPr/>
        <a:lstStyle/>
        <a:p>
          <a:pPr algn="ctr"/>
          <a:r>
            <a:rPr lang="en-US" dirty="0"/>
            <a:t>Reporting </a:t>
          </a:r>
        </a:p>
      </dgm:t>
    </dgm:pt>
    <dgm:pt modelId="{A6901710-F39F-4522-8535-EAB160F984E3}" type="parTrans" cxnId="{5C0C6172-E0C8-47D9-8FA3-FC338BC9D7FB}">
      <dgm:prSet/>
      <dgm:spPr/>
      <dgm:t>
        <a:bodyPr/>
        <a:lstStyle/>
        <a:p>
          <a:endParaRPr lang="en-US"/>
        </a:p>
      </dgm:t>
    </dgm:pt>
    <dgm:pt modelId="{E5A9C8AF-5958-4131-8DB5-7C83F77A7085}" type="sibTrans" cxnId="{5C0C6172-E0C8-47D9-8FA3-FC338BC9D7FB}">
      <dgm:prSet/>
      <dgm:spPr/>
      <dgm:t>
        <a:bodyPr/>
        <a:lstStyle/>
        <a:p>
          <a:endParaRPr lang="en-US"/>
        </a:p>
      </dgm:t>
    </dgm:pt>
    <dgm:pt modelId="{E3F4276F-67C1-4585-9C6B-33A7D4033AB3}">
      <dgm:prSet phldrT="[Text]"/>
      <dgm:spPr/>
      <dgm:t>
        <a:bodyPr/>
        <a:lstStyle/>
        <a:p>
          <a:pPr algn="ctr"/>
          <a:r>
            <a:rPr lang="en-US" dirty="0"/>
            <a:t>Workforce</a:t>
          </a:r>
        </a:p>
      </dgm:t>
    </dgm:pt>
    <dgm:pt modelId="{4249E4F3-EA9F-4028-9556-65CCBD1E24E9}" type="parTrans" cxnId="{5C1AEE3F-36CD-4E12-B8DB-2FB44AF5BC75}">
      <dgm:prSet/>
      <dgm:spPr/>
      <dgm:t>
        <a:bodyPr/>
        <a:lstStyle/>
        <a:p>
          <a:endParaRPr lang="en-US"/>
        </a:p>
      </dgm:t>
    </dgm:pt>
    <dgm:pt modelId="{717F9A66-1356-4D3A-9408-6B4398B37EA9}" type="sibTrans" cxnId="{5C1AEE3F-36CD-4E12-B8DB-2FB44AF5BC75}">
      <dgm:prSet/>
      <dgm:spPr/>
      <dgm:t>
        <a:bodyPr/>
        <a:lstStyle/>
        <a:p>
          <a:endParaRPr lang="en-US"/>
        </a:p>
      </dgm:t>
    </dgm:pt>
    <dgm:pt modelId="{34745BF5-9F85-40C8-B04B-ED5CBC38EA7D}">
      <dgm:prSet phldrT="[Text]"/>
      <dgm:spPr>
        <a:solidFill>
          <a:schemeClr val="accent1"/>
        </a:solidFill>
      </dgm:spPr>
      <dgm:t>
        <a:bodyPr/>
        <a:lstStyle/>
        <a:p>
          <a:r>
            <a:rPr lang="en-US" dirty="0"/>
            <a:t>RAPID Site Toolkits</a:t>
          </a:r>
        </a:p>
      </dgm:t>
    </dgm:pt>
    <dgm:pt modelId="{2F8DD0AE-9B0B-488A-9F62-C553B463E040}" type="parTrans" cxnId="{D8511EC5-5ED1-4020-82F6-20F14D92B057}">
      <dgm:prSet/>
      <dgm:spPr/>
      <dgm:t>
        <a:bodyPr/>
        <a:lstStyle/>
        <a:p>
          <a:endParaRPr lang="en-US"/>
        </a:p>
      </dgm:t>
    </dgm:pt>
    <dgm:pt modelId="{E76608F1-56D6-4652-A1FD-A2BF5997513E}" type="sibTrans" cxnId="{D8511EC5-5ED1-4020-82F6-20F14D92B057}">
      <dgm:prSet/>
      <dgm:spPr/>
      <dgm:t>
        <a:bodyPr/>
        <a:lstStyle/>
        <a:p>
          <a:endParaRPr lang="en-US"/>
        </a:p>
      </dgm:t>
    </dgm:pt>
    <dgm:pt modelId="{F3A23660-DF62-411C-B481-A42FF2E998B0}">
      <dgm:prSet phldrT="[Text]"/>
      <dgm:spPr>
        <a:solidFill>
          <a:srgbClr val="92D050"/>
        </a:solidFill>
      </dgm:spPr>
      <dgm:t>
        <a:bodyPr/>
        <a:lstStyle/>
        <a:p>
          <a:r>
            <a:rPr lang="en-US" b="0" dirty="0"/>
            <a:t>Administrative Preparedness Legal Guidebook</a:t>
          </a:r>
          <a:endParaRPr lang="en-US" dirty="0"/>
        </a:p>
      </dgm:t>
    </dgm:pt>
    <dgm:pt modelId="{1A4E2090-F4F5-4B1F-B179-F6459C590016}" type="parTrans" cxnId="{B880E6A2-C20F-4853-BCB1-8ACA398BC150}">
      <dgm:prSet/>
      <dgm:spPr/>
      <dgm:t>
        <a:bodyPr/>
        <a:lstStyle/>
        <a:p>
          <a:endParaRPr lang="en-US"/>
        </a:p>
      </dgm:t>
    </dgm:pt>
    <dgm:pt modelId="{BFFD57F7-3641-4D28-8576-1EDD4FCA808C}" type="sibTrans" cxnId="{B880E6A2-C20F-4853-BCB1-8ACA398BC150}">
      <dgm:prSet/>
      <dgm:spPr/>
      <dgm:t>
        <a:bodyPr/>
        <a:lstStyle/>
        <a:p>
          <a:endParaRPr lang="en-US"/>
        </a:p>
      </dgm:t>
    </dgm:pt>
    <dgm:pt modelId="{22512BFF-DB44-4A77-B55A-F9D1857E387A}">
      <dgm:prSet phldrT="[Text]"/>
      <dgm:spPr>
        <a:solidFill>
          <a:schemeClr val="accent1"/>
        </a:solidFill>
      </dgm:spPr>
      <dgm:t>
        <a:bodyPr/>
        <a:lstStyle/>
        <a:p>
          <a:r>
            <a:rPr lang="en-US" dirty="0"/>
            <a:t>Guide for Incorporating Administrative Preparedness in Exercise</a:t>
          </a:r>
        </a:p>
      </dgm:t>
    </dgm:pt>
    <dgm:pt modelId="{DA8C396B-8B2E-43C3-8FA7-F1C6F293BA39}" type="parTrans" cxnId="{47861390-38FB-4988-9A20-05AE2E7B59FE}">
      <dgm:prSet/>
      <dgm:spPr/>
      <dgm:t>
        <a:bodyPr/>
        <a:lstStyle/>
        <a:p>
          <a:endParaRPr lang="en-US"/>
        </a:p>
      </dgm:t>
    </dgm:pt>
    <dgm:pt modelId="{82A573C4-3153-4A10-835B-C1896E31F2B4}" type="sibTrans" cxnId="{47861390-38FB-4988-9A20-05AE2E7B59FE}">
      <dgm:prSet/>
      <dgm:spPr/>
      <dgm:t>
        <a:bodyPr/>
        <a:lstStyle/>
        <a:p>
          <a:endParaRPr lang="en-US"/>
        </a:p>
      </dgm:t>
    </dgm:pt>
    <dgm:pt modelId="{A072A089-A025-4CE6-B04B-F1AF6716A72D}" type="pres">
      <dgm:prSet presAssocID="{E4DE9FE7-34B5-45A9-A2E9-6EBFC6F5C014}" presName="diagram" presStyleCnt="0">
        <dgm:presLayoutVars>
          <dgm:dir/>
          <dgm:resizeHandles val="exact"/>
        </dgm:presLayoutVars>
      </dgm:prSet>
      <dgm:spPr/>
    </dgm:pt>
    <dgm:pt modelId="{B6BDFF10-6EF9-4135-9C1A-F4A21BD02910}" type="pres">
      <dgm:prSet presAssocID="{34745BF5-9F85-40C8-B04B-ED5CBC38EA7D}" presName="node" presStyleLbl="node1" presStyleIdx="0" presStyleCnt="4">
        <dgm:presLayoutVars>
          <dgm:bulletEnabled val="1"/>
        </dgm:presLayoutVars>
      </dgm:prSet>
      <dgm:spPr/>
    </dgm:pt>
    <dgm:pt modelId="{BBA1AA18-53DE-407E-B976-BD1FD9FF4946}" type="pres">
      <dgm:prSet presAssocID="{E76608F1-56D6-4652-A1FD-A2BF5997513E}" presName="sibTrans" presStyleCnt="0"/>
      <dgm:spPr/>
    </dgm:pt>
    <dgm:pt modelId="{255CC0CE-5DC6-443E-85F0-500288ED3D84}" type="pres">
      <dgm:prSet presAssocID="{22512BFF-DB44-4A77-B55A-F9D1857E387A}" presName="node" presStyleLbl="node1" presStyleIdx="1" presStyleCnt="4">
        <dgm:presLayoutVars>
          <dgm:bulletEnabled val="1"/>
        </dgm:presLayoutVars>
      </dgm:prSet>
      <dgm:spPr/>
    </dgm:pt>
    <dgm:pt modelId="{7CB82AB8-14E2-4725-AD1E-1D1B7F0367C2}" type="pres">
      <dgm:prSet presAssocID="{82A573C4-3153-4A10-835B-C1896E31F2B4}" presName="sibTrans" presStyleCnt="0"/>
      <dgm:spPr/>
    </dgm:pt>
    <dgm:pt modelId="{3FBD190B-DE0E-423F-8AA1-66C26FDB422A}" type="pres">
      <dgm:prSet presAssocID="{F3A23660-DF62-411C-B481-A42FF2E998B0}" presName="node" presStyleLbl="node1" presStyleIdx="2" presStyleCnt="4">
        <dgm:presLayoutVars>
          <dgm:bulletEnabled val="1"/>
        </dgm:presLayoutVars>
      </dgm:prSet>
      <dgm:spPr/>
    </dgm:pt>
    <dgm:pt modelId="{772B63FF-33C6-405C-B962-6C2ECFC85EF2}" type="pres">
      <dgm:prSet presAssocID="{BFFD57F7-3641-4D28-8576-1EDD4FCA808C}" presName="sibTrans" presStyleCnt="0"/>
      <dgm:spPr/>
    </dgm:pt>
    <dgm:pt modelId="{CFB8870B-A3D6-4A12-A667-EE591C7C5219}" type="pres">
      <dgm:prSet presAssocID="{98C60082-ABAB-42C8-9681-EE0973CDF8D2}" presName="node" presStyleLbl="node1" presStyleIdx="3" presStyleCnt="4">
        <dgm:presLayoutVars>
          <dgm:bulletEnabled val="1"/>
        </dgm:presLayoutVars>
      </dgm:prSet>
      <dgm:spPr/>
    </dgm:pt>
  </dgm:ptLst>
  <dgm:cxnLst>
    <dgm:cxn modelId="{92D7D01C-100F-4FB0-974C-4C94BB53B3C5}" type="presOf" srcId="{E3F4276F-67C1-4585-9C6B-33A7D4033AB3}" destId="{CFB8870B-A3D6-4A12-A667-EE591C7C5219}" srcOrd="0" destOrd="4" presId="urn:microsoft.com/office/officeart/2005/8/layout/default"/>
    <dgm:cxn modelId="{D230D622-9BA3-4EC7-8995-4B571EA389D9}" type="presOf" srcId="{0FE2D05D-4C6A-400F-8203-3DCD679D5CB7}" destId="{CFB8870B-A3D6-4A12-A667-EE591C7C5219}" srcOrd="0" destOrd="3" presId="urn:microsoft.com/office/officeart/2005/8/layout/default"/>
    <dgm:cxn modelId="{872E9127-2AD8-48BE-801C-6329FC2289F1}" type="presOf" srcId="{22512BFF-DB44-4A77-B55A-F9D1857E387A}" destId="{255CC0CE-5DC6-443E-85F0-500288ED3D84}" srcOrd="0" destOrd="0" presId="urn:microsoft.com/office/officeart/2005/8/layout/default"/>
    <dgm:cxn modelId="{DE1C2F3F-7646-4B49-8A71-BEA5FBEACB82}" type="presOf" srcId="{F3A23660-DF62-411C-B481-A42FF2E998B0}" destId="{3FBD190B-DE0E-423F-8AA1-66C26FDB422A}" srcOrd="0" destOrd="0" presId="urn:microsoft.com/office/officeart/2005/8/layout/default"/>
    <dgm:cxn modelId="{5C1AEE3F-36CD-4E12-B8DB-2FB44AF5BC75}" srcId="{98C60082-ABAB-42C8-9681-EE0973CDF8D2}" destId="{E3F4276F-67C1-4585-9C6B-33A7D4033AB3}" srcOrd="3" destOrd="0" parTransId="{4249E4F3-EA9F-4028-9556-65CCBD1E24E9}" sibTransId="{717F9A66-1356-4D3A-9408-6B4398B37EA9}"/>
    <dgm:cxn modelId="{C740FB5E-7D11-4AD9-9A75-DD55F1ADEA0A}" srcId="{E4DE9FE7-34B5-45A9-A2E9-6EBFC6F5C014}" destId="{98C60082-ABAB-42C8-9681-EE0973CDF8D2}" srcOrd="3" destOrd="0" parTransId="{BABD2EE7-6F0F-42C5-84A1-F11083CFB9AF}" sibTransId="{B7134A90-603C-46DA-82AD-AA20C06FB3F8}"/>
    <dgm:cxn modelId="{6FF5E366-BEA4-4915-87AB-323CE9E5FBBF}" srcId="{98C60082-ABAB-42C8-9681-EE0973CDF8D2}" destId="{60F9A7E4-E5FB-444F-883B-40309F48179F}" srcOrd="0" destOrd="0" parTransId="{4F3B02C5-5E60-4D6B-8B7A-93E3400E0A3E}" sibTransId="{B2BB8921-C038-42CC-978D-B9CEE300DA9A}"/>
    <dgm:cxn modelId="{5C0C6172-E0C8-47D9-8FA3-FC338BC9D7FB}" srcId="{98C60082-ABAB-42C8-9681-EE0973CDF8D2}" destId="{0FE2D05D-4C6A-400F-8203-3DCD679D5CB7}" srcOrd="2" destOrd="0" parTransId="{A6901710-F39F-4522-8535-EAB160F984E3}" sibTransId="{E5A9C8AF-5958-4131-8DB5-7C83F77A7085}"/>
    <dgm:cxn modelId="{2C3E0E82-8A74-44CD-A537-B72BD3A6936F}" type="presOf" srcId="{60F9A7E4-E5FB-444F-883B-40309F48179F}" destId="{CFB8870B-A3D6-4A12-A667-EE591C7C5219}" srcOrd="0" destOrd="1" presId="urn:microsoft.com/office/officeart/2005/8/layout/default"/>
    <dgm:cxn modelId="{F4725286-8E1C-4A11-AB4E-AD88CC217F5A}" type="presOf" srcId="{A95BDB42-8EC0-4F17-A8A4-3373DC42C2F5}" destId="{CFB8870B-A3D6-4A12-A667-EE591C7C5219}" srcOrd="0" destOrd="2" presId="urn:microsoft.com/office/officeart/2005/8/layout/default"/>
    <dgm:cxn modelId="{290FCD86-DB12-465D-9C9C-D51AECF1A97F}" type="presOf" srcId="{34745BF5-9F85-40C8-B04B-ED5CBC38EA7D}" destId="{B6BDFF10-6EF9-4135-9C1A-F4A21BD02910}" srcOrd="0" destOrd="0" presId="urn:microsoft.com/office/officeart/2005/8/layout/default"/>
    <dgm:cxn modelId="{47861390-38FB-4988-9A20-05AE2E7B59FE}" srcId="{E4DE9FE7-34B5-45A9-A2E9-6EBFC6F5C014}" destId="{22512BFF-DB44-4A77-B55A-F9D1857E387A}" srcOrd="1" destOrd="0" parTransId="{DA8C396B-8B2E-43C3-8FA7-F1C6F293BA39}" sibTransId="{82A573C4-3153-4A10-835B-C1896E31F2B4}"/>
    <dgm:cxn modelId="{B880E6A2-C20F-4853-BCB1-8ACA398BC150}" srcId="{E4DE9FE7-34B5-45A9-A2E9-6EBFC6F5C014}" destId="{F3A23660-DF62-411C-B481-A42FF2E998B0}" srcOrd="2" destOrd="0" parTransId="{1A4E2090-F4F5-4B1F-B179-F6459C590016}" sibTransId="{BFFD57F7-3641-4D28-8576-1EDD4FCA808C}"/>
    <dgm:cxn modelId="{564E24BC-1520-47FF-B5C9-4DACAF0B722C}" srcId="{98C60082-ABAB-42C8-9681-EE0973CDF8D2}" destId="{A95BDB42-8EC0-4F17-A8A4-3373DC42C2F5}" srcOrd="1" destOrd="0" parTransId="{F57437D7-EF84-44D2-9096-FD72DC940DC5}" sibTransId="{CB00B64C-8DED-4A17-9369-4E054AA94B89}"/>
    <dgm:cxn modelId="{D8511EC5-5ED1-4020-82F6-20F14D92B057}" srcId="{E4DE9FE7-34B5-45A9-A2E9-6EBFC6F5C014}" destId="{34745BF5-9F85-40C8-B04B-ED5CBC38EA7D}" srcOrd="0" destOrd="0" parTransId="{2F8DD0AE-9B0B-488A-9F62-C553B463E040}" sibTransId="{E76608F1-56D6-4652-A1FD-A2BF5997513E}"/>
    <dgm:cxn modelId="{1634FDC7-0B16-48E0-BF16-22322BA27CF8}" type="presOf" srcId="{98C60082-ABAB-42C8-9681-EE0973CDF8D2}" destId="{CFB8870B-A3D6-4A12-A667-EE591C7C5219}" srcOrd="0" destOrd="0" presId="urn:microsoft.com/office/officeart/2005/8/layout/default"/>
    <dgm:cxn modelId="{E854A9D4-2ED9-4DBA-BFF3-908BE5087696}" type="presOf" srcId="{E4DE9FE7-34B5-45A9-A2E9-6EBFC6F5C014}" destId="{A072A089-A025-4CE6-B04B-F1AF6716A72D}" srcOrd="0" destOrd="0" presId="urn:microsoft.com/office/officeart/2005/8/layout/default"/>
    <dgm:cxn modelId="{2CDA5D50-3862-4FD5-BD9D-EE6E4280BAD7}" type="presParOf" srcId="{A072A089-A025-4CE6-B04B-F1AF6716A72D}" destId="{B6BDFF10-6EF9-4135-9C1A-F4A21BD02910}" srcOrd="0" destOrd="0" presId="urn:microsoft.com/office/officeart/2005/8/layout/default"/>
    <dgm:cxn modelId="{D049B30F-3B4B-4D35-9931-0D6D7EA5A443}" type="presParOf" srcId="{A072A089-A025-4CE6-B04B-F1AF6716A72D}" destId="{BBA1AA18-53DE-407E-B976-BD1FD9FF4946}" srcOrd="1" destOrd="0" presId="urn:microsoft.com/office/officeart/2005/8/layout/default"/>
    <dgm:cxn modelId="{43417627-DB89-4D58-90B3-1B75A1047CC6}" type="presParOf" srcId="{A072A089-A025-4CE6-B04B-F1AF6716A72D}" destId="{255CC0CE-5DC6-443E-85F0-500288ED3D84}" srcOrd="2" destOrd="0" presId="urn:microsoft.com/office/officeart/2005/8/layout/default"/>
    <dgm:cxn modelId="{611DD88B-963D-44C1-8133-4C265A82AFBA}" type="presParOf" srcId="{A072A089-A025-4CE6-B04B-F1AF6716A72D}" destId="{7CB82AB8-14E2-4725-AD1E-1D1B7F0367C2}" srcOrd="3" destOrd="0" presId="urn:microsoft.com/office/officeart/2005/8/layout/default"/>
    <dgm:cxn modelId="{7969C4E4-5ACF-4076-B98C-37E24B1A61B1}" type="presParOf" srcId="{A072A089-A025-4CE6-B04B-F1AF6716A72D}" destId="{3FBD190B-DE0E-423F-8AA1-66C26FDB422A}" srcOrd="4" destOrd="0" presId="urn:microsoft.com/office/officeart/2005/8/layout/default"/>
    <dgm:cxn modelId="{2C89705C-DC2C-46B9-B91D-870372920D53}" type="presParOf" srcId="{A072A089-A025-4CE6-B04B-F1AF6716A72D}" destId="{772B63FF-33C6-405C-B962-6C2ECFC85EF2}" srcOrd="5" destOrd="0" presId="urn:microsoft.com/office/officeart/2005/8/layout/default"/>
    <dgm:cxn modelId="{9ED6806A-288E-42A8-87F8-315C6881EA08}" type="presParOf" srcId="{A072A089-A025-4CE6-B04B-F1AF6716A72D}" destId="{CFB8870B-A3D6-4A12-A667-EE591C7C52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2EB2792-4A90-48D7-9217-DEA59B869F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539EC8-4AB1-405E-A96F-60BF5334DEDA}">
      <dgm:prSet phldrT="[Text]"/>
      <dgm:spPr/>
      <dgm:t>
        <a:bodyPr/>
        <a:lstStyle/>
        <a:p>
          <a:r>
            <a:rPr lang="en-US" dirty="0"/>
            <a:t>Contains sections addressing</a:t>
          </a:r>
        </a:p>
      </dgm:t>
    </dgm:pt>
    <dgm:pt modelId="{22E95F9B-D646-48E1-A503-7602FE4C6646}" type="parTrans" cxnId="{501F63CB-DBE5-4CAB-998A-06D9EFD310AB}">
      <dgm:prSet/>
      <dgm:spPr/>
      <dgm:t>
        <a:bodyPr/>
        <a:lstStyle/>
        <a:p>
          <a:endParaRPr lang="en-US"/>
        </a:p>
      </dgm:t>
    </dgm:pt>
    <dgm:pt modelId="{1CE6CEBD-6DF3-48E7-AF90-81D8F89CCB26}" type="sibTrans" cxnId="{501F63CB-DBE5-4CAB-998A-06D9EFD310AB}">
      <dgm:prSet/>
      <dgm:spPr/>
      <dgm:t>
        <a:bodyPr/>
        <a:lstStyle/>
        <a:p>
          <a:endParaRPr lang="en-US"/>
        </a:p>
      </dgm:t>
    </dgm:pt>
    <dgm:pt modelId="{58C71C82-21DA-49E9-A226-72C8CD7AA731}">
      <dgm:prSet phldrT="[Text]"/>
      <dgm:spPr/>
      <dgm:t>
        <a:bodyPr/>
        <a:lstStyle/>
        <a:p>
          <a:r>
            <a:rPr lang="en-US" dirty="0"/>
            <a:t>Declarations</a:t>
          </a:r>
        </a:p>
      </dgm:t>
    </dgm:pt>
    <dgm:pt modelId="{C8F6AA83-D92C-43E6-AA65-370043EC3038}" type="parTrans" cxnId="{6E94F8AC-00E4-4D85-9F1B-10E422775448}">
      <dgm:prSet/>
      <dgm:spPr/>
      <dgm:t>
        <a:bodyPr/>
        <a:lstStyle/>
        <a:p>
          <a:endParaRPr lang="en-US"/>
        </a:p>
      </dgm:t>
    </dgm:pt>
    <dgm:pt modelId="{C281CE1D-9D7F-41B9-938C-7DECE1806675}" type="sibTrans" cxnId="{6E94F8AC-00E4-4D85-9F1B-10E422775448}">
      <dgm:prSet/>
      <dgm:spPr/>
      <dgm:t>
        <a:bodyPr/>
        <a:lstStyle/>
        <a:p>
          <a:endParaRPr lang="en-US"/>
        </a:p>
      </dgm:t>
    </dgm:pt>
    <dgm:pt modelId="{9CDFDA3E-8ACB-4A18-89F8-1077CAC20375}">
      <dgm:prSet phldrT="[Text]"/>
      <dgm:spPr/>
      <dgm:t>
        <a:bodyPr/>
        <a:lstStyle/>
        <a:p>
          <a:r>
            <a:rPr lang="en-US" dirty="0"/>
            <a:t>Resource for assisting states and locals as they take administrative preparedness into consideration during their emergency planning efforts through the use of</a:t>
          </a:r>
        </a:p>
      </dgm:t>
    </dgm:pt>
    <dgm:pt modelId="{8BC2229B-3F24-4884-A807-76A77A32B5F7}" type="parTrans" cxnId="{D39FA77A-6B9A-4EC0-BB86-1189003C056B}">
      <dgm:prSet/>
      <dgm:spPr/>
      <dgm:t>
        <a:bodyPr/>
        <a:lstStyle/>
        <a:p>
          <a:endParaRPr lang="en-US"/>
        </a:p>
      </dgm:t>
    </dgm:pt>
    <dgm:pt modelId="{1CB80762-1EFF-466B-A9BD-CA8F6F72F4AF}" type="sibTrans" cxnId="{D39FA77A-6B9A-4EC0-BB86-1189003C056B}">
      <dgm:prSet/>
      <dgm:spPr/>
      <dgm:t>
        <a:bodyPr/>
        <a:lstStyle/>
        <a:p>
          <a:endParaRPr lang="en-US"/>
        </a:p>
      </dgm:t>
    </dgm:pt>
    <dgm:pt modelId="{02400A04-D149-4311-9935-A3B20DDAEA53}">
      <dgm:prSet phldrT="[Text]"/>
      <dgm:spPr/>
      <dgm:t>
        <a:bodyPr/>
        <a:lstStyle/>
        <a:p>
          <a:r>
            <a:rPr lang="en-US" dirty="0"/>
            <a:t>Procurement</a:t>
          </a:r>
        </a:p>
      </dgm:t>
    </dgm:pt>
    <dgm:pt modelId="{6DEBD3DD-3046-494A-89DB-ABBB34AE9B81}" type="parTrans" cxnId="{5B4374E0-C137-4536-AC91-2FF3FE0BE23D}">
      <dgm:prSet/>
      <dgm:spPr/>
      <dgm:t>
        <a:bodyPr/>
        <a:lstStyle/>
        <a:p>
          <a:endParaRPr lang="en-US"/>
        </a:p>
      </dgm:t>
    </dgm:pt>
    <dgm:pt modelId="{A698261E-B8B3-4989-AD52-CAC44E540CBA}" type="sibTrans" cxnId="{5B4374E0-C137-4536-AC91-2FF3FE0BE23D}">
      <dgm:prSet/>
      <dgm:spPr/>
      <dgm:t>
        <a:bodyPr/>
        <a:lstStyle/>
        <a:p>
          <a:endParaRPr lang="en-US"/>
        </a:p>
      </dgm:t>
    </dgm:pt>
    <dgm:pt modelId="{178DFA92-92A1-4E95-BF63-0EAA470FB026}">
      <dgm:prSet phldrT="[Text]"/>
      <dgm:spPr/>
      <dgm:t>
        <a:bodyPr/>
        <a:lstStyle/>
        <a:p>
          <a:r>
            <a:rPr lang="en-US" dirty="0"/>
            <a:t>Staffing</a:t>
          </a:r>
        </a:p>
      </dgm:t>
    </dgm:pt>
    <dgm:pt modelId="{8D744D82-AA1D-467D-AD9A-16BAD5831D88}" type="parTrans" cxnId="{8C00AE5F-417F-4F75-8E5B-A8C2D1D26297}">
      <dgm:prSet/>
      <dgm:spPr/>
      <dgm:t>
        <a:bodyPr/>
        <a:lstStyle/>
        <a:p>
          <a:endParaRPr lang="en-US"/>
        </a:p>
      </dgm:t>
    </dgm:pt>
    <dgm:pt modelId="{66EDEB99-6A39-43D3-8662-DB663D4025F8}" type="sibTrans" cxnId="{8C00AE5F-417F-4F75-8E5B-A8C2D1D26297}">
      <dgm:prSet/>
      <dgm:spPr/>
      <dgm:t>
        <a:bodyPr/>
        <a:lstStyle/>
        <a:p>
          <a:endParaRPr lang="en-US"/>
        </a:p>
      </dgm:t>
    </dgm:pt>
    <dgm:pt modelId="{5B37655A-CF83-478E-B3B0-8741AFE485EB}">
      <dgm:prSet phldrT="[Text]"/>
      <dgm:spPr/>
      <dgm:t>
        <a:bodyPr/>
        <a:lstStyle/>
        <a:p>
          <a:r>
            <a:rPr lang="en-US" dirty="0"/>
            <a:t>Mutual Aid Agreements and Memorandum of Understanding</a:t>
          </a:r>
        </a:p>
      </dgm:t>
    </dgm:pt>
    <dgm:pt modelId="{E6D1AD76-E7A3-4D7A-875E-86BD49D2D38D}" type="parTrans" cxnId="{E1442E1D-5806-4779-B297-36C67F816C9A}">
      <dgm:prSet/>
      <dgm:spPr/>
      <dgm:t>
        <a:bodyPr/>
        <a:lstStyle/>
        <a:p>
          <a:endParaRPr lang="en-US"/>
        </a:p>
      </dgm:t>
    </dgm:pt>
    <dgm:pt modelId="{F5EABD6E-319D-4FA3-BA83-090B0A1765D8}" type="sibTrans" cxnId="{E1442E1D-5806-4779-B297-36C67F816C9A}">
      <dgm:prSet/>
      <dgm:spPr/>
      <dgm:t>
        <a:bodyPr/>
        <a:lstStyle/>
        <a:p>
          <a:endParaRPr lang="en-US"/>
        </a:p>
      </dgm:t>
    </dgm:pt>
    <dgm:pt modelId="{E429E054-FFD1-4AD8-BD7B-6284B9209A47}">
      <dgm:prSet phldrT="[Text]"/>
      <dgm:spPr/>
      <dgm:t>
        <a:bodyPr/>
        <a:lstStyle/>
        <a:p>
          <a:r>
            <a:rPr lang="en-US" dirty="0"/>
            <a:t>Visual Pathways</a:t>
          </a:r>
        </a:p>
      </dgm:t>
    </dgm:pt>
    <dgm:pt modelId="{F8D844D9-0166-4D62-975D-6917C9C1E0B9}" type="parTrans" cxnId="{8427CF63-BEF7-464E-BED3-1E011D877DDB}">
      <dgm:prSet/>
      <dgm:spPr/>
      <dgm:t>
        <a:bodyPr/>
        <a:lstStyle/>
        <a:p>
          <a:endParaRPr lang="en-US"/>
        </a:p>
      </dgm:t>
    </dgm:pt>
    <dgm:pt modelId="{EC330CE6-3B02-4235-B364-53F6CD2F48FF}" type="sibTrans" cxnId="{8427CF63-BEF7-464E-BED3-1E011D877DDB}">
      <dgm:prSet/>
      <dgm:spPr/>
      <dgm:t>
        <a:bodyPr/>
        <a:lstStyle/>
        <a:p>
          <a:endParaRPr lang="en-US"/>
        </a:p>
      </dgm:t>
    </dgm:pt>
    <dgm:pt modelId="{4D0FB622-DF2B-4474-B0D8-50E306640E7D}">
      <dgm:prSet phldrT="[Text]"/>
      <dgm:spPr/>
      <dgm:t>
        <a:bodyPr/>
        <a:lstStyle/>
        <a:p>
          <a:r>
            <a:rPr lang="en-US" dirty="0"/>
            <a:t>Decision-Aids</a:t>
          </a:r>
        </a:p>
      </dgm:t>
    </dgm:pt>
    <dgm:pt modelId="{791C2FA3-F527-4890-981E-4FCB5C805DFF}" type="parTrans" cxnId="{4F81E357-7009-4A96-B833-5556D0A2FB49}">
      <dgm:prSet/>
      <dgm:spPr/>
      <dgm:t>
        <a:bodyPr/>
        <a:lstStyle/>
        <a:p>
          <a:endParaRPr lang="en-US"/>
        </a:p>
      </dgm:t>
    </dgm:pt>
    <dgm:pt modelId="{E19B06E0-99FE-4A8D-8DE1-D3EE82C92E99}" type="sibTrans" cxnId="{4F81E357-7009-4A96-B833-5556D0A2FB49}">
      <dgm:prSet/>
      <dgm:spPr/>
      <dgm:t>
        <a:bodyPr/>
        <a:lstStyle/>
        <a:p>
          <a:endParaRPr lang="en-US"/>
        </a:p>
      </dgm:t>
    </dgm:pt>
    <dgm:pt modelId="{ADB0815C-BB4D-4445-9629-9A9DE70452EC}" type="pres">
      <dgm:prSet presAssocID="{42EB2792-4A90-48D7-9217-DEA59B869FE8}" presName="linear" presStyleCnt="0">
        <dgm:presLayoutVars>
          <dgm:animLvl val="lvl"/>
          <dgm:resizeHandles val="exact"/>
        </dgm:presLayoutVars>
      </dgm:prSet>
      <dgm:spPr/>
    </dgm:pt>
    <dgm:pt modelId="{C8BFE1C0-AC44-4424-9690-78B487A1C79D}" type="pres">
      <dgm:prSet presAssocID="{9CDFDA3E-8ACB-4A18-89F8-1077CAC20375}" presName="parentText" presStyleLbl="node1" presStyleIdx="0" presStyleCnt="2">
        <dgm:presLayoutVars>
          <dgm:chMax val="0"/>
          <dgm:bulletEnabled val="1"/>
        </dgm:presLayoutVars>
      </dgm:prSet>
      <dgm:spPr/>
    </dgm:pt>
    <dgm:pt modelId="{48905C3D-B334-451E-A9C8-26BD8D2559DD}" type="pres">
      <dgm:prSet presAssocID="{9CDFDA3E-8ACB-4A18-89F8-1077CAC20375}" presName="childText" presStyleLbl="revTx" presStyleIdx="0" presStyleCnt="2">
        <dgm:presLayoutVars>
          <dgm:bulletEnabled val="1"/>
        </dgm:presLayoutVars>
      </dgm:prSet>
      <dgm:spPr/>
    </dgm:pt>
    <dgm:pt modelId="{4531B3F5-9A6E-47BE-BDA4-18B2A416F3F2}" type="pres">
      <dgm:prSet presAssocID="{85539EC8-4AB1-405E-A96F-60BF5334DEDA}" presName="parentText" presStyleLbl="node1" presStyleIdx="1" presStyleCnt="2" custScaleY="25310">
        <dgm:presLayoutVars>
          <dgm:chMax val="0"/>
          <dgm:bulletEnabled val="1"/>
        </dgm:presLayoutVars>
      </dgm:prSet>
      <dgm:spPr/>
    </dgm:pt>
    <dgm:pt modelId="{90222C1A-1C7A-4D7D-A3C4-CEF1E9D108FF}" type="pres">
      <dgm:prSet presAssocID="{85539EC8-4AB1-405E-A96F-60BF5334DEDA}" presName="childText" presStyleLbl="revTx" presStyleIdx="1" presStyleCnt="2" custScaleY="98468">
        <dgm:presLayoutVars>
          <dgm:bulletEnabled val="1"/>
        </dgm:presLayoutVars>
      </dgm:prSet>
      <dgm:spPr/>
    </dgm:pt>
  </dgm:ptLst>
  <dgm:cxnLst>
    <dgm:cxn modelId="{3E763D03-EB9B-4BC2-9A4E-2DB34800B6E5}" type="presOf" srcId="{178DFA92-92A1-4E95-BF63-0EAA470FB026}" destId="{90222C1A-1C7A-4D7D-A3C4-CEF1E9D108FF}" srcOrd="0" destOrd="2" presId="urn:microsoft.com/office/officeart/2005/8/layout/vList2"/>
    <dgm:cxn modelId="{DFD36E0D-F6FC-47B4-BEB9-F63270BC2EC5}" type="presOf" srcId="{9CDFDA3E-8ACB-4A18-89F8-1077CAC20375}" destId="{C8BFE1C0-AC44-4424-9690-78B487A1C79D}" srcOrd="0" destOrd="0" presId="urn:microsoft.com/office/officeart/2005/8/layout/vList2"/>
    <dgm:cxn modelId="{E1442E1D-5806-4779-B297-36C67F816C9A}" srcId="{85539EC8-4AB1-405E-A96F-60BF5334DEDA}" destId="{5B37655A-CF83-478E-B3B0-8741AFE485EB}" srcOrd="3" destOrd="0" parTransId="{E6D1AD76-E7A3-4D7A-875E-86BD49D2D38D}" sibTransId="{F5EABD6E-319D-4FA3-BA83-090B0A1765D8}"/>
    <dgm:cxn modelId="{DC0D8F20-F81F-4CB7-AEF5-B17BB443D693}" type="presOf" srcId="{02400A04-D149-4311-9935-A3B20DDAEA53}" destId="{90222C1A-1C7A-4D7D-A3C4-CEF1E9D108FF}" srcOrd="0" destOrd="1" presId="urn:microsoft.com/office/officeart/2005/8/layout/vList2"/>
    <dgm:cxn modelId="{8C00AE5F-417F-4F75-8E5B-A8C2D1D26297}" srcId="{85539EC8-4AB1-405E-A96F-60BF5334DEDA}" destId="{178DFA92-92A1-4E95-BF63-0EAA470FB026}" srcOrd="2" destOrd="0" parTransId="{8D744D82-AA1D-467D-AD9A-16BAD5831D88}" sibTransId="{66EDEB99-6A39-43D3-8662-DB663D4025F8}"/>
    <dgm:cxn modelId="{8427CF63-BEF7-464E-BED3-1E011D877DDB}" srcId="{9CDFDA3E-8ACB-4A18-89F8-1077CAC20375}" destId="{E429E054-FFD1-4AD8-BD7B-6284B9209A47}" srcOrd="1" destOrd="0" parTransId="{F8D844D9-0166-4D62-975D-6917C9C1E0B9}" sibTransId="{EC330CE6-3B02-4235-B364-53F6CD2F48FF}"/>
    <dgm:cxn modelId="{4F81E357-7009-4A96-B833-5556D0A2FB49}" srcId="{9CDFDA3E-8ACB-4A18-89F8-1077CAC20375}" destId="{4D0FB622-DF2B-4474-B0D8-50E306640E7D}" srcOrd="0" destOrd="0" parTransId="{791C2FA3-F527-4890-981E-4FCB5C805DFF}" sibTransId="{E19B06E0-99FE-4A8D-8DE1-D3EE82C92E99}"/>
    <dgm:cxn modelId="{D39FA77A-6B9A-4EC0-BB86-1189003C056B}" srcId="{42EB2792-4A90-48D7-9217-DEA59B869FE8}" destId="{9CDFDA3E-8ACB-4A18-89F8-1077CAC20375}" srcOrd="0" destOrd="0" parTransId="{8BC2229B-3F24-4884-A807-76A77A32B5F7}" sibTransId="{1CB80762-1EFF-466B-A9BD-CA8F6F72F4AF}"/>
    <dgm:cxn modelId="{014E5D7E-ABFC-4FDF-9AA9-7D283FA3C820}" type="presOf" srcId="{58C71C82-21DA-49E9-A226-72C8CD7AA731}" destId="{90222C1A-1C7A-4D7D-A3C4-CEF1E9D108FF}" srcOrd="0" destOrd="0" presId="urn:microsoft.com/office/officeart/2005/8/layout/vList2"/>
    <dgm:cxn modelId="{5431C981-31AB-4244-AA5D-B6C63F1080FD}" type="presOf" srcId="{85539EC8-4AB1-405E-A96F-60BF5334DEDA}" destId="{4531B3F5-9A6E-47BE-BDA4-18B2A416F3F2}" srcOrd="0" destOrd="0" presId="urn:microsoft.com/office/officeart/2005/8/layout/vList2"/>
    <dgm:cxn modelId="{CA6425A8-81C4-4551-966F-4B1CB9C42D23}" type="presOf" srcId="{42EB2792-4A90-48D7-9217-DEA59B869FE8}" destId="{ADB0815C-BB4D-4445-9629-9A9DE70452EC}" srcOrd="0" destOrd="0" presId="urn:microsoft.com/office/officeart/2005/8/layout/vList2"/>
    <dgm:cxn modelId="{6E94F8AC-00E4-4D85-9F1B-10E422775448}" srcId="{85539EC8-4AB1-405E-A96F-60BF5334DEDA}" destId="{58C71C82-21DA-49E9-A226-72C8CD7AA731}" srcOrd="0" destOrd="0" parTransId="{C8F6AA83-D92C-43E6-AA65-370043EC3038}" sibTransId="{C281CE1D-9D7F-41B9-938C-7DECE1806675}"/>
    <dgm:cxn modelId="{501F63CB-DBE5-4CAB-998A-06D9EFD310AB}" srcId="{42EB2792-4A90-48D7-9217-DEA59B869FE8}" destId="{85539EC8-4AB1-405E-A96F-60BF5334DEDA}" srcOrd="1" destOrd="0" parTransId="{22E95F9B-D646-48E1-A503-7602FE4C6646}" sibTransId="{1CE6CEBD-6DF3-48E7-AF90-81D8F89CCB26}"/>
    <dgm:cxn modelId="{28BC41D9-5191-4ACF-A7C1-5C2B4BDFF2BE}" type="presOf" srcId="{4D0FB622-DF2B-4474-B0D8-50E306640E7D}" destId="{48905C3D-B334-451E-A9C8-26BD8D2559DD}" srcOrd="0" destOrd="0" presId="urn:microsoft.com/office/officeart/2005/8/layout/vList2"/>
    <dgm:cxn modelId="{5B4374E0-C137-4536-AC91-2FF3FE0BE23D}" srcId="{85539EC8-4AB1-405E-A96F-60BF5334DEDA}" destId="{02400A04-D149-4311-9935-A3B20DDAEA53}" srcOrd="1" destOrd="0" parTransId="{6DEBD3DD-3046-494A-89DB-ABBB34AE9B81}" sibTransId="{A698261E-B8B3-4989-AD52-CAC44E540CBA}"/>
    <dgm:cxn modelId="{09087BEF-B89B-4124-9198-CD67619B9537}" type="presOf" srcId="{5B37655A-CF83-478E-B3B0-8741AFE485EB}" destId="{90222C1A-1C7A-4D7D-A3C4-CEF1E9D108FF}" srcOrd="0" destOrd="3" presId="urn:microsoft.com/office/officeart/2005/8/layout/vList2"/>
    <dgm:cxn modelId="{810430FE-2B39-4319-A32C-C8C667071947}" type="presOf" srcId="{E429E054-FFD1-4AD8-BD7B-6284B9209A47}" destId="{48905C3D-B334-451E-A9C8-26BD8D2559DD}" srcOrd="0" destOrd="1" presId="urn:microsoft.com/office/officeart/2005/8/layout/vList2"/>
    <dgm:cxn modelId="{BDDF2A9E-D8D5-4F49-8A37-DA38EFA4007F}" type="presParOf" srcId="{ADB0815C-BB4D-4445-9629-9A9DE70452EC}" destId="{C8BFE1C0-AC44-4424-9690-78B487A1C79D}" srcOrd="0" destOrd="0" presId="urn:microsoft.com/office/officeart/2005/8/layout/vList2"/>
    <dgm:cxn modelId="{C29F1DED-0030-4DBF-890A-33D2BABA90FF}" type="presParOf" srcId="{ADB0815C-BB4D-4445-9629-9A9DE70452EC}" destId="{48905C3D-B334-451E-A9C8-26BD8D2559DD}" srcOrd="1" destOrd="0" presId="urn:microsoft.com/office/officeart/2005/8/layout/vList2"/>
    <dgm:cxn modelId="{5867CBB6-9207-4A07-A324-57AEE0F934DA}" type="presParOf" srcId="{ADB0815C-BB4D-4445-9629-9A9DE70452EC}" destId="{4531B3F5-9A6E-47BE-BDA4-18B2A416F3F2}" srcOrd="2" destOrd="0" presId="urn:microsoft.com/office/officeart/2005/8/layout/vList2"/>
    <dgm:cxn modelId="{4E3D72E3-7AB4-4FDE-AAFE-C62D40A60A7C}" type="presParOf" srcId="{ADB0815C-BB4D-4445-9629-9A9DE70452EC}" destId="{90222C1A-1C7A-4D7D-A3C4-CEF1E9D108F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4DE9FE7-34B5-45A9-A2E9-6EBFC6F5C0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C60082-ABAB-42C8-9681-EE0973CDF8D2}">
      <dgm:prSet phldrT="[Text]"/>
      <dgm:spPr>
        <a:solidFill>
          <a:srgbClr val="92D050"/>
        </a:solidFill>
      </dgm:spPr>
      <dgm:t>
        <a:bodyPr/>
        <a:lstStyle/>
        <a:p>
          <a:pPr algn="ctr"/>
          <a:r>
            <a:rPr lang="en-US" dirty="0"/>
            <a:t>Fact Sheets</a:t>
          </a:r>
        </a:p>
      </dgm:t>
    </dgm:pt>
    <dgm:pt modelId="{BABD2EE7-6F0F-42C5-84A1-F11083CFB9AF}" type="parTrans" cxnId="{C740FB5E-7D11-4AD9-9A75-DD55F1ADEA0A}">
      <dgm:prSet/>
      <dgm:spPr/>
      <dgm:t>
        <a:bodyPr/>
        <a:lstStyle/>
        <a:p>
          <a:endParaRPr lang="en-US"/>
        </a:p>
      </dgm:t>
    </dgm:pt>
    <dgm:pt modelId="{B7134A90-603C-46DA-82AD-AA20C06FB3F8}" type="sibTrans" cxnId="{C740FB5E-7D11-4AD9-9A75-DD55F1ADEA0A}">
      <dgm:prSet/>
      <dgm:spPr/>
      <dgm:t>
        <a:bodyPr/>
        <a:lstStyle/>
        <a:p>
          <a:endParaRPr lang="en-US"/>
        </a:p>
      </dgm:t>
    </dgm:pt>
    <dgm:pt modelId="{60F9A7E4-E5FB-444F-883B-40309F48179F}">
      <dgm:prSet phldrT="[Text]"/>
      <dgm:spPr>
        <a:solidFill>
          <a:srgbClr val="92D050"/>
        </a:solidFill>
      </dgm:spPr>
      <dgm:t>
        <a:bodyPr/>
        <a:lstStyle/>
        <a:p>
          <a:pPr algn="ctr"/>
          <a:r>
            <a:rPr lang="en-US" dirty="0"/>
            <a:t>Authorities</a:t>
          </a:r>
        </a:p>
      </dgm:t>
    </dgm:pt>
    <dgm:pt modelId="{4F3B02C5-5E60-4D6B-8B7A-93E3400E0A3E}" type="parTrans" cxnId="{6FF5E366-BEA4-4915-87AB-323CE9E5FBBF}">
      <dgm:prSet/>
      <dgm:spPr/>
      <dgm:t>
        <a:bodyPr/>
        <a:lstStyle/>
        <a:p>
          <a:endParaRPr lang="en-US"/>
        </a:p>
      </dgm:t>
    </dgm:pt>
    <dgm:pt modelId="{B2BB8921-C038-42CC-978D-B9CEE300DA9A}" type="sibTrans" cxnId="{6FF5E366-BEA4-4915-87AB-323CE9E5FBBF}">
      <dgm:prSet/>
      <dgm:spPr/>
      <dgm:t>
        <a:bodyPr/>
        <a:lstStyle/>
        <a:p>
          <a:endParaRPr lang="en-US"/>
        </a:p>
      </dgm:t>
    </dgm:pt>
    <dgm:pt modelId="{A95BDB42-8EC0-4F17-A8A4-3373DC42C2F5}">
      <dgm:prSet phldrT="[Text]"/>
      <dgm:spPr>
        <a:solidFill>
          <a:srgbClr val="92D050"/>
        </a:solidFill>
      </dgm:spPr>
      <dgm:t>
        <a:bodyPr/>
        <a:lstStyle/>
        <a:p>
          <a:pPr algn="ctr"/>
          <a:r>
            <a:rPr lang="en-US" dirty="0"/>
            <a:t>Procurement</a:t>
          </a:r>
        </a:p>
      </dgm:t>
    </dgm:pt>
    <dgm:pt modelId="{F57437D7-EF84-44D2-9096-FD72DC940DC5}" type="parTrans" cxnId="{564E24BC-1520-47FF-B5C9-4DACAF0B722C}">
      <dgm:prSet/>
      <dgm:spPr/>
      <dgm:t>
        <a:bodyPr/>
        <a:lstStyle/>
        <a:p>
          <a:endParaRPr lang="en-US"/>
        </a:p>
      </dgm:t>
    </dgm:pt>
    <dgm:pt modelId="{CB00B64C-8DED-4A17-9369-4E054AA94B89}" type="sibTrans" cxnId="{564E24BC-1520-47FF-B5C9-4DACAF0B722C}">
      <dgm:prSet/>
      <dgm:spPr/>
      <dgm:t>
        <a:bodyPr/>
        <a:lstStyle/>
        <a:p>
          <a:endParaRPr lang="en-US"/>
        </a:p>
      </dgm:t>
    </dgm:pt>
    <dgm:pt modelId="{0FE2D05D-4C6A-400F-8203-3DCD679D5CB7}">
      <dgm:prSet phldrT="[Text]"/>
      <dgm:spPr>
        <a:solidFill>
          <a:srgbClr val="92D050"/>
        </a:solidFill>
      </dgm:spPr>
      <dgm:t>
        <a:bodyPr/>
        <a:lstStyle/>
        <a:p>
          <a:pPr algn="ctr"/>
          <a:r>
            <a:rPr lang="en-US" dirty="0"/>
            <a:t>Reporting </a:t>
          </a:r>
        </a:p>
      </dgm:t>
    </dgm:pt>
    <dgm:pt modelId="{A6901710-F39F-4522-8535-EAB160F984E3}" type="parTrans" cxnId="{5C0C6172-E0C8-47D9-8FA3-FC338BC9D7FB}">
      <dgm:prSet/>
      <dgm:spPr/>
      <dgm:t>
        <a:bodyPr/>
        <a:lstStyle/>
        <a:p>
          <a:endParaRPr lang="en-US"/>
        </a:p>
      </dgm:t>
    </dgm:pt>
    <dgm:pt modelId="{E5A9C8AF-5958-4131-8DB5-7C83F77A7085}" type="sibTrans" cxnId="{5C0C6172-E0C8-47D9-8FA3-FC338BC9D7FB}">
      <dgm:prSet/>
      <dgm:spPr/>
      <dgm:t>
        <a:bodyPr/>
        <a:lstStyle/>
        <a:p>
          <a:endParaRPr lang="en-US"/>
        </a:p>
      </dgm:t>
    </dgm:pt>
    <dgm:pt modelId="{E3F4276F-67C1-4585-9C6B-33A7D4033AB3}">
      <dgm:prSet phldrT="[Text]"/>
      <dgm:spPr>
        <a:solidFill>
          <a:srgbClr val="92D050"/>
        </a:solidFill>
      </dgm:spPr>
      <dgm:t>
        <a:bodyPr/>
        <a:lstStyle/>
        <a:p>
          <a:pPr algn="ctr"/>
          <a:r>
            <a:rPr lang="en-US" dirty="0"/>
            <a:t>Workforce</a:t>
          </a:r>
        </a:p>
      </dgm:t>
    </dgm:pt>
    <dgm:pt modelId="{4249E4F3-EA9F-4028-9556-65CCBD1E24E9}" type="parTrans" cxnId="{5C1AEE3F-36CD-4E12-B8DB-2FB44AF5BC75}">
      <dgm:prSet/>
      <dgm:spPr/>
      <dgm:t>
        <a:bodyPr/>
        <a:lstStyle/>
        <a:p>
          <a:endParaRPr lang="en-US"/>
        </a:p>
      </dgm:t>
    </dgm:pt>
    <dgm:pt modelId="{717F9A66-1356-4D3A-9408-6B4398B37EA9}" type="sibTrans" cxnId="{5C1AEE3F-36CD-4E12-B8DB-2FB44AF5BC75}">
      <dgm:prSet/>
      <dgm:spPr/>
      <dgm:t>
        <a:bodyPr/>
        <a:lstStyle/>
        <a:p>
          <a:endParaRPr lang="en-US"/>
        </a:p>
      </dgm:t>
    </dgm:pt>
    <dgm:pt modelId="{34745BF5-9F85-40C8-B04B-ED5CBC38EA7D}">
      <dgm:prSet phldrT="[Text]"/>
      <dgm:spPr>
        <a:solidFill>
          <a:schemeClr val="accent1"/>
        </a:solidFill>
      </dgm:spPr>
      <dgm:t>
        <a:bodyPr/>
        <a:lstStyle/>
        <a:p>
          <a:r>
            <a:rPr lang="en-US" dirty="0"/>
            <a:t>RAPID Site Toolkits</a:t>
          </a:r>
        </a:p>
      </dgm:t>
    </dgm:pt>
    <dgm:pt modelId="{2F8DD0AE-9B0B-488A-9F62-C553B463E040}" type="parTrans" cxnId="{D8511EC5-5ED1-4020-82F6-20F14D92B057}">
      <dgm:prSet/>
      <dgm:spPr/>
      <dgm:t>
        <a:bodyPr/>
        <a:lstStyle/>
        <a:p>
          <a:endParaRPr lang="en-US"/>
        </a:p>
      </dgm:t>
    </dgm:pt>
    <dgm:pt modelId="{E76608F1-56D6-4652-A1FD-A2BF5997513E}" type="sibTrans" cxnId="{D8511EC5-5ED1-4020-82F6-20F14D92B057}">
      <dgm:prSet/>
      <dgm:spPr/>
      <dgm:t>
        <a:bodyPr/>
        <a:lstStyle/>
        <a:p>
          <a:endParaRPr lang="en-US"/>
        </a:p>
      </dgm:t>
    </dgm:pt>
    <dgm:pt modelId="{F3A23660-DF62-411C-B481-A42FF2E998B0}">
      <dgm:prSet phldrT="[Text]"/>
      <dgm:spPr/>
      <dgm:t>
        <a:bodyPr/>
        <a:lstStyle/>
        <a:p>
          <a:r>
            <a:rPr lang="en-US" b="0" dirty="0"/>
            <a:t>Administrative Preparedness Legal Guidebook</a:t>
          </a:r>
          <a:endParaRPr lang="en-US" dirty="0"/>
        </a:p>
      </dgm:t>
    </dgm:pt>
    <dgm:pt modelId="{1A4E2090-F4F5-4B1F-B179-F6459C590016}" type="parTrans" cxnId="{B880E6A2-C20F-4853-BCB1-8ACA398BC150}">
      <dgm:prSet/>
      <dgm:spPr/>
      <dgm:t>
        <a:bodyPr/>
        <a:lstStyle/>
        <a:p>
          <a:endParaRPr lang="en-US"/>
        </a:p>
      </dgm:t>
    </dgm:pt>
    <dgm:pt modelId="{BFFD57F7-3641-4D28-8576-1EDD4FCA808C}" type="sibTrans" cxnId="{B880E6A2-C20F-4853-BCB1-8ACA398BC150}">
      <dgm:prSet/>
      <dgm:spPr/>
      <dgm:t>
        <a:bodyPr/>
        <a:lstStyle/>
        <a:p>
          <a:endParaRPr lang="en-US"/>
        </a:p>
      </dgm:t>
    </dgm:pt>
    <dgm:pt modelId="{22512BFF-DB44-4A77-B55A-F9D1857E387A}">
      <dgm:prSet phldrT="[Text]"/>
      <dgm:spPr>
        <a:solidFill>
          <a:schemeClr val="accent1"/>
        </a:solidFill>
      </dgm:spPr>
      <dgm:t>
        <a:bodyPr/>
        <a:lstStyle/>
        <a:p>
          <a:r>
            <a:rPr lang="en-US" dirty="0"/>
            <a:t>Guide for Incorporating Administrative Preparedness in Exercise</a:t>
          </a:r>
        </a:p>
      </dgm:t>
    </dgm:pt>
    <dgm:pt modelId="{DA8C396B-8B2E-43C3-8FA7-F1C6F293BA39}" type="parTrans" cxnId="{47861390-38FB-4988-9A20-05AE2E7B59FE}">
      <dgm:prSet/>
      <dgm:spPr/>
      <dgm:t>
        <a:bodyPr/>
        <a:lstStyle/>
        <a:p>
          <a:endParaRPr lang="en-US"/>
        </a:p>
      </dgm:t>
    </dgm:pt>
    <dgm:pt modelId="{82A573C4-3153-4A10-835B-C1896E31F2B4}" type="sibTrans" cxnId="{47861390-38FB-4988-9A20-05AE2E7B59FE}">
      <dgm:prSet/>
      <dgm:spPr/>
      <dgm:t>
        <a:bodyPr/>
        <a:lstStyle/>
        <a:p>
          <a:endParaRPr lang="en-US"/>
        </a:p>
      </dgm:t>
    </dgm:pt>
    <dgm:pt modelId="{A072A089-A025-4CE6-B04B-F1AF6716A72D}" type="pres">
      <dgm:prSet presAssocID="{E4DE9FE7-34B5-45A9-A2E9-6EBFC6F5C014}" presName="diagram" presStyleCnt="0">
        <dgm:presLayoutVars>
          <dgm:dir/>
          <dgm:resizeHandles val="exact"/>
        </dgm:presLayoutVars>
      </dgm:prSet>
      <dgm:spPr/>
    </dgm:pt>
    <dgm:pt modelId="{B6BDFF10-6EF9-4135-9C1A-F4A21BD02910}" type="pres">
      <dgm:prSet presAssocID="{34745BF5-9F85-40C8-B04B-ED5CBC38EA7D}" presName="node" presStyleLbl="node1" presStyleIdx="0" presStyleCnt="4">
        <dgm:presLayoutVars>
          <dgm:bulletEnabled val="1"/>
        </dgm:presLayoutVars>
      </dgm:prSet>
      <dgm:spPr/>
    </dgm:pt>
    <dgm:pt modelId="{BBA1AA18-53DE-407E-B976-BD1FD9FF4946}" type="pres">
      <dgm:prSet presAssocID="{E76608F1-56D6-4652-A1FD-A2BF5997513E}" presName="sibTrans" presStyleCnt="0"/>
      <dgm:spPr/>
    </dgm:pt>
    <dgm:pt modelId="{255CC0CE-5DC6-443E-85F0-500288ED3D84}" type="pres">
      <dgm:prSet presAssocID="{22512BFF-DB44-4A77-B55A-F9D1857E387A}" presName="node" presStyleLbl="node1" presStyleIdx="1" presStyleCnt="4">
        <dgm:presLayoutVars>
          <dgm:bulletEnabled val="1"/>
        </dgm:presLayoutVars>
      </dgm:prSet>
      <dgm:spPr/>
    </dgm:pt>
    <dgm:pt modelId="{7CB82AB8-14E2-4725-AD1E-1D1B7F0367C2}" type="pres">
      <dgm:prSet presAssocID="{82A573C4-3153-4A10-835B-C1896E31F2B4}" presName="sibTrans" presStyleCnt="0"/>
      <dgm:spPr/>
    </dgm:pt>
    <dgm:pt modelId="{3FBD190B-DE0E-423F-8AA1-66C26FDB422A}" type="pres">
      <dgm:prSet presAssocID="{F3A23660-DF62-411C-B481-A42FF2E998B0}" presName="node" presStyleLbl="node1" presStyleIdx="2" presStyleCnt="4">
        <dgm:presLayoutVars>
          <dgm:bulletEnabled val="1"/>
        </dgm:presLayoutVars>
      </dgm:prSet>
      <dgm:spPr/>
    </dgm:pt>
    <dgm:pt modelId="{772B63FF-33C6-405C-B962-6C2ECFC85EF2}" type="pres">
      <dgm:prSet presAssocID="{BFFD57F7-3641-4D28-8576-1EDD4FCA808C}" presName="sibTrans" presStyleCnt="0"/>
      <dgm:spPr/>
    </dgm:pt>
    <dgm:pt modelId="{CFB8870B-A3D6-4A12-A667-EE591C7C5219}" type="pres">
      <dgm:prSet presAssocID="{98C60082-ABAB-42C8-9681-EE0973CDF8D2}" presName="node" presStyleLbl="node1" presStyleIdx="3" presStyleCnt="4">
        <dgm:presLayoutVars>
          <dgm:bulletEnabled val="1"/>
        </dgm:presLayoutVars>
      </dgm:prSet>
      <dgm:spPr/>
    </dgm:pt>
  </dgm:ptLst>
  <dgm:cxnLst>
    <dgm:cxn modelId="{92D7D01C-100F-4FB0-974C-4C94BB53B3C5}" type="presOf" srcId="{E3F4276F-67C1-4585-9C6B-33A7D4033AB3}" destId="{CFB8870B-A3D6-4A12-A667-EE591C7C5219}" srcOrd="0" destOrd="4" presId="urn:microsoft.com/office/officeart/2005/8/layout/default"/>
    <dgm:cxn modelId="{D230D622-9BA3-4EC7-8995-4B571EA389D9}" type="presOf" srcId="{0FE2D05D-4C6A-400F-8203-3DCD679D5CB7}" destId="{CFB8870B-A3D6-4A12-A667-EE591C7C5219}" srcOrd="0" destOrd="3" presId="urn:microsoft.com/office/officeart/2005/8/layout/default"/>
    <dgm:cxn modelId="{872E9127-2AD8-48BE-801C-6329FC2289F1}" type="presOf" srcId="{22512BFF-DB44-4A77-B55A-F9D1857E387A}" destId="{255CC0CE-5DC6-443E-85F0-500288ED3D84}" srcOrd="0" destOrd="0" presId="urn:microsoft.com/office/officeart/2005/8/layout/default"/>
    <dgm:cxn modelId="{DE1C2F3F-7646-4B49-8A71-BEA5FBEACB82}" type="presOf" srcId="{F3A23660-DF62-411C-B481-A42FF2E998B0}" destId="{3FBD190B-DE0E-423F-8AA1-66C26FDB422A}" srcOrd="0" destOrd="0" presId="urn:microsoft.com/office/officeart/2005/8/layout/default"/>
    <dgm:cxn modelId="{5C1AEE3F-36CD-4E12-B8DB-2FB44AF5BC75}" srcId="{98C60082-ABAB-42C8-9681-EE0973CDF8D2}" destId="{E3F4276F-67C1-4585-9C6B-33A7D4033AB3}" srcOrd="3" destOrd="0" parTransId="{4249E4F3-EA9F-4028-9556-65CCBD1E24E9}" sibTransId="{717F9A66-1356-4D3A-9408-6B4398B37EA9}"/>
    <dgm:cxn modelId="{C740FB5E-7D11-4AD9-9A75-DD55F1ADEA0A}" srcId="{E4DE9FE7-34B5-45A9-A2E9-6EBFC6F5C014}" destId="{98C60082-ABAB-42C8-9681-EE0973CDF8D2}" srcOrd="3" destOrd="0" parTransId="{BABD2EE7-6F0F-42C5-84A1-F11083CFB9AF}" sibTransId="{B7134A90-603C-46DA-82AD-AA20C06FB3F8}"/>
    <dgm:cxn modelId="{6FF5E366-BEA4-4915-87AB-323CE9E5FBBF}" srcId="{98C60082-ABAB-42C8-9681-EE0973CDF8D2}" destId="{60F9A7E4-E5FB-444F-883B-40309F48179F}" srcOrd="0" destOrd="0" parTransId="{4F3B02C5-5E60-4D6B-8B7A-93E3400E0A3E}" sibTransId="{B2BB8921-C038-42CC-978D-B9CEE300DA9A}"/>
    <dgm:cxn modelId="{5C0C6172-E0C8-47D9-8FA3-FC338BC9D7FB}" srcId="{98C60082-ABAB-42C8-9681-EE0973CDF8D2}" destId="{0FE2D05D-4C6A-400F-8203-3DCD679D5CB7}" srcOrd="2" destOrd="0" parTransId="{A6901710-F39F-4522-8535-EAB160F984E3}" sibTransId="{E5A9C8AF-5958-4131-8DB5-7C83F77A7085}"/>
    <dgm:cxn modelId="{2C3E0E82-8A74-44CD-A537-B72BD3A6936F}" type="presOf" srcId="{60F9A7E4-E5FB-444F-883B-40309F48179F}" destId="{CFB8870B-A3D6-4A12-A667-EE591C7C5219}" srcOrd="0" destOrd="1" presId="urn:microsoft.com/office/officeart/2005/8/layout/default"/>
    <dgm:cxn modelId="{F4725286-8E1C-4A11-AB4E-AD88CC217F5A}" type="presOf" srcId="{A95BDB42-8EC0-4F17-A8A4-3373DC42C2F5}" destId="{CFB8870B-A3D6-4A12-A667-EE591C7C5219}" srcOrd="0" destOrd="2" presId="urn:microsoft.com/office/officeart/2005/8/layout/default"/>
    <dgm:cxn modelId="{290FCD86-DB12-465D-9C9C-D51AECF1A97F}" type="presOf" srcId="{34745BF5-9F85-40C8-B04B-ED5CBC38EA7D}" destId="{B6BDFF10-6EF9-4135-9C1A-F4A21BD02910}" srcOrd="0" destOrd="0" presId="urn:microsoft.com/office/officeart/2005/8/layout/default"/>
    <dgm:cxn modelId="{47861390-38FB-4988-9A20-05AE2E7B59FE}" srcId="{E4DE9FE7-34B5-45A9-A2E9-6EBFC6F5C014}" destId="{22512BFF-DB44-4A77-B55A-F9D1857E387A}" srcOrd="1" destOrd="0" parTransId="{DA8C396B-8B2E-43C3-8FA7-F1C6F293BA39}" sibTransId="{82A573C4-3153-4A10-835B-C1896E31F2B4}"/>
    <dgm:cxn modelId="{B880E6A2-C20F-4853-BCB1-8ACA398BC150}" srcId="{E4DE9FE7-34B5-45A9-A2E9-6EBFC6F5C014}" destId="{F3A23660-DF62-411C-B481-A42FF2E998B0}" srcOrd="2" destOrd="0" parTransId="{1A4E2090-F4F5-4B1F-B179-F6459C590016}" sibTransId="{BFFD57F7-3641-4D28-8576-1EDD4FCA808C}"/>
    <dgm:cxn modelId="{564E24BC-1520-47FF-B5C9-4DACAF0B722C}" srcId="{98C60082-ABAB-42C8-9681-EE0973CDF8D2}" destId="{A95BDB42-8EC0-4F17-A8A4-3373DC42C2F5}" srcOrd="1" destOrd="0" parTransId="{F57437D7-EF84-44D2-9096-FD72DC940DC5}" sibTransId="{CB00B64C-8DED-4A17-9369-4E054AA94B89}"/>
    <dgm:cxn modelId="{D8511EC5-5ED1-4020-82F6-20F14D92B057}" srcId="{E4DE9FE7-34B5-45A9-A2E9-6EBFC6F5C014}" destId="{34745BF5-9F85-40C8-B04B-ED5CBC38EA7D}" srcOrd="0" destOrd="0" parTransId="{2F8DD0AE-9B0B-488A-9F62-C553B463E040}" sibTransId="{E76608F1-56D6-4652-A1FD-A2BF5997513E}"/>
    <dgm:cxn modelId="{1634FDC7-0B16-48E0-BF16-22322BA27CF8}" type="presOf" srcId="{98C60082-ABAB-42C8-9681-EE0973CDF8D2}" destId="{CFB8870B-A3D6-4A12-A667-EE591C7C5219}" srcOrd="0" destOrd="0" presId="urn:microsoft.com/office/officeart/2005/8/layout/default"/>
    <dgm:cxn modelId="{E854A9D4-2ED9-4DBA-BFF3-908BE5087696}" type="presOf" srcId="{E4DE9FE7-34B5-45A9-A2E9-6EBFC6F5C014}" destId="{A072A089-A025-4CE6-B04B-F1AF6716A72D}" srcOrd="0" destOrd="0" presId="urn:microsoft.com/office/officeart/2005/8/layout/default"/>
    <dgm:cxn modelId="{2CDA5D50-3862-4FD5-BD9D-EE6E4280BAD7}" type="presParOf" srcId="{A072A089-A025-4CE6-B04B-F1AF6716A72D}" destId="{B6BDFF10-6EF9-4135-9C1A-F4A21BD02910}" srcOrd="0" destOrd="0" presId="urn:microsoft.com/office/officeart/2005/8/layout/default"/>
    <dgm:cxn modelId="{D049B30F-3B4B-4D35-9931-0D6D7EA5A443}" type="presParOf" srcId="{A072A089-A025-4CE6-B04B-F1AF6716A72D}" destId="{BBA1AA18-53DE-407E-B976-BD1FD9FF4946}" srcOrd="1" destOrd="0" presId="urn:microsoft.com/office/officeart/2005/8/layout/default"/>
    <dgm:cxn modelId="{43417627-DB89-4D58-90B3-1B75A1047CC6}" type="presParOf" srcId="{A072A089-A025-4CE6-B04B-F1AF6716A72D}" destId="{255CC0CE-5DC6-443E-85F0-500288ED3D84}" srcOrd="2" destOrd="0" presId="urn:microsoft.com/office/officeart/2005/8/layout/default"/>
    <dgm:cxn modelId="{611DD88B-963D-44C1-8133-4C265A82AFBA}" type="presParOf" srcId="{A072A089-A025-4CE6-B04B-F1AF6716A72D}" destId="{7CB82AB8-14E2-4725-AD1E-1D1B7F0367C2}" srcOrd="3" destOrd="0" presId="urn:microsoft.com/office/officeart/2005/8/layout/default"/>
    <dgm:cxn modelId="{7969C4E4-5ACF-4076-B98C-37E24B1A61B1}" type="presParOf" srcId="{A072A089-A025-4CE6-B04B-F1AF6716A72D}" destId="{3FBD190B-DE0E-423F-8AA1-66C26FDB422A}" srcOrd="4" destOrd="0" presId="urn:microsoft.com/office/officeart/2005/8/layout/default"/>
    <dgm:cxn modelId="{2C89705C-DC2C-46B9-B91D-870372920D53}" type="presParOf" srcId="{A072A089-A025-4CE6-B04B-F1AF6716A72D}" destId="{772B63FF-33C6-405C-B962-6C2ECFC85EF2}" srcOrd="5" destOrd="0" presId="urn:microsoft.com/office/officeart/2005/8/layout/default"/>
    <dgm:cxn modelId="{9ED6806A-288E-42A8-87F8-315C6881EA08}" type="presParOf" srcId="{A072A089-A025-4CE6-B04B-F1AF6716A72D}" destId="{CFB8870B-A3D6-4A12-A667-EE591C7C52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4DE9FE7-34B5-45A9-A2E9-6EBFC6F5C014}" type="doc">
      <dgm:prSet loTypeId="urn:microsoft.com/office/officeart/2005/8/layout/pList1"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dirty="0"/>
            <a:t>Authorities Fact Sheet</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2E90BD95-C474-4B9A-894D-43CF396DDAB6}">
      <dgm:prSet phldrT="[Text]"/>
      <dgm:spPr/>
      <dgm:t>
        <a:bodyPr/>
        <a:lstStyle/>
        <a:p>
          <a:r>
            <a:rPr lang="en-US" dirty="0"/>
            <a:t>Procurement Fact Sheet</a:t>
          </a:r>
        </a:p>
      </dgm:t>
    </dgm:pt>
    <dgm:pt modelId="{BFBDCFA6-CB5A-4AD3-82A1-F8F26ACDD0C8}" type="parTrans" cxnId="{43735EC2-EE52-4B3A-8832-881818E3D97E}">
      <dgm:prSet/>
      <dgm:spPr/>
      <dgm:t>
        <a:bodyPr/>
        <a:lstStyle/>
        <a:p>
          <a:endParaRPr lang="en-US"/>
        </a:p>
      </dgm:t>
    </dgm:pt>
    <dgm:pt modelId="{9EB15230-098D-4A9A-B8E2-98A39BDC1C4F}" type="sibTrans" cxnId="{43735EC2-EE52-4B3A-8832-881818E3D97E}">
      <dgm:prSet/>
      <dgm:spPr/>
      <dgm:t>
        <a:bodyPr/>
        <a:lstStyle/>
        <a:p>
          <a:endParaRPr lang="en-US"/>
        </a:p>
      </dgm:t>
    </dgm:pt>
    <dgm:pt modelId="{2D7A7626-30C4-4489-A9C2-DC4AA1BB6C10}">
      <dgm:prSet phldrT="[Text]"/>
      <dgm:spPr/>
      <dgm:t>
        <a:bodyPr/>
        <a:lstStyle/>
        <a:p>
          <a:r>
            <a:rPr lang="en-US" dirty="0"/>
            <a:t>Reporting Fact Sheet</a:t>
          </a:r>
        </a:p>
      </dgm:t>
    </dgm:pt>
    <dgm:pt modelId="{2B117831-928E-41F1-9722-0321E54E65C1}" type="parTrans" cxnId="{CD0F8BCC-FD86-4BDB-BCC6-99093098E498}">
      <dgm:prSet/>
      <dgm:spPr/>
      <dgm:t>
        <a:bodyPr/>
        <a:lstStyle/>
        <a:p>
          <a:endParaRPr lang="en-US"/>
        </a:p>
      </dgm:t>
    </dgm:pt>
    <dgm:pt modelId="{9B130483-9BF3-48C1-9715-F3F20EC14725}" type="sibTrans" cxnId="{CD0F8BCC-FD86-4BDB-BCC6-99093098E498}">
      <dgm:prSet/>
      <dgm:spPr/>
      <dgm:t>
        <a:bodyPr/>
        <a:lstStyle/>
        <a:p>
          <a:endParaRPr lang="en-US"/>
        </a:p>
      </dgm:t>
    </dgm:pt>
    <dgm:pt modelId="{50338238-7BB5-499D-A728-FE0B27F80148}">
      <dgm:prSet phldrT="[Text]"/>
      <dgm:spPr/>
      <dgm:t>
        <a:bodyPr/>
        <a:lstStyle/>
        <a:p>
          <a:r>
            <a:rPr lang="en-US" dirty="0"/>
            <a:t>Workforce Fact Sheet</a:t>
          </a:r>
        </a:p>
      </dgm:t>
    </dgm:pt>
    <dgm:pt modelId="{9A1CC9E0-307B-4EAB-A9F7-757A799B3770}" type="parTrans" cxnId="{9087C23D-98EE-49D6-BA46-4D621CAAD7D7}">
      <dgm:prSet/>
      <dgm:spPr/>
      <dgm:t>
        <a:bodyPr/>
        <a:lstStyle/>
        <a:p>
          <a:endParaRPr lang="en-US"/>
        </a:p>
      </dgm:t>
    </dgm:pt>
    <dgm:pt modelId="{14D62D67-6394-4D48-9E80-7F4C3CA3C007}" type="sibTrans" cxnId="{9087C23D-98EE-49D6-BA46-4D621CAAD7D7}">
      <dgm:prSet/>
      <dgm:spPr/>
      <dgm:t>
        <a:bodyPr/>
        <a:lstStyle/>
        <a:p>
          <a:endParaRPr lang="en-US"/>
        </a:p>
      </dgm:t>
    </dgm:pt>
    <dgm:pt modelId="{B16E3938-8AC2-4A28-9C50-8B2A940C01CA}" type="pres">
      <dgm:prSet presAssocID="{E4DE9FE7-34B5-45A9-A2E9-6EBFC6F5C014}" presName="Name0" presStyleCnt="0">
        <dgm:presLayoutVars>
          <dgm:dir/>
          <dgm:resizeHandles val="exact"/>
        </dgm:presLayoutVars>
      </dgm:prSet>
      <dgm:spPr/>
    </dgm:pt>
    <dgm:pt modelId="{276E6785-7520-414F-AFB0-684375448E20}" type="pres">
      <dgm:prSet presAssocID="{D41ABBF9-6B94-4396-A076-793B7576FB76}" presName="compNode" presStyleCnt="0"/>
      <dgm:spPr/>
    </dgm:pt>
    <dgm:pt modelId="{762FA93F-5DD3-4506-A9CD-9B7C6B2A0F9C}" type="pres">
      <dgm:prSet presAssocID="{D41ABBF9-6B94-4396-A076-793B7576FB76}" presName="pictRect" presStyleLbl="node1" presStyleIdx="0" presStyleCnt="4"/>
      <dgm:spPr>
        <a:blipFill>
          <a:blip xmlns:r="http://schemas.openxmlformats.org/officeDocument/2006/relationships" r:embed="rId1"/>
          <a:srcRect/>
          <a:stretch>
            <a:fillRect t="-27000" b="-27000"/>
          </a:stretch>
        </a:blipFill>
      </dgm:spPr>
    </dgm:pt>
    <dgm:pt modelId="{59FC6A68-2EFF-42A9-9595-80F477BAE315}" type="pres">
      <dgm:prSet presAssocID="{D41ABBF9-6B94-4396-A076-793B7576FB76}" presName="textRect" presStyleLbl="revTx" presStyleIdx="0" presStyleCnt="4">
        <dgm:presLayoutVars>
          <dgm:bulletEnabled val="1"/>
        </dgm:presLayoutVars>
      </dgm:prSet>
      <dgm:spPr/>
    </dgm:pt>
    <dgm:pt modelId="{9999D613-CF93-4647-8397-E65CB3E8BE22}" type="pres">
      <dgm:prSet presAssocID="{81DC3654-11D0-48EA-8081-B85E20ACC41D}" presName="sibTrans" presStyleLbl="sibTrans2D1" presStyleIdx="0" presStyleCnt="0"/>
      <dgm:spPr/>
    </dgm:pt>
    <dgm:pt modelId="{930A464B-D82E-496C-AA0F-3926AC32E606}" type="pres">
      <dgm:prSet presAssocID="{2E90BD95-C474-4B9A-894D-43CF396DDAB6}" presName="compNode" presStyleCnt="0"/>
      <dgm:spPr/>
    </dgm:pt>
    <dgm:pt modelId="{E3AD77BE-3E50-4889-9B1F-0257F364513B}" type="pres">
      <dgm:prSet presAssocID="{2E90BD95-C474-4B9A-894D-43CF396DDAB6}" presName="pictRect" presStyleLbl="node1" presStyleIdx="1" presStyleCnt="4"/>
      <dgm:spPr>
        <a:blipFill>
          <a:blip xmlns:r="http://schemas.openxmlformats.org/officeDocument/2006/relationships" r:embed="rId2"/>
          <a:srcRect/>
          <a:stretch>
            <a:fillRect t="-32000" b="-32000"/>
          </a:stretch>
        </a:blipFill>
      </dgm:spPr>
    </dgm:pt>
    <dgm:pt modelId="{5510A060-3736-436C-A5F8-86D1FE3FE4B7}" type="pres">
      <dgm:prSet presAssocID="{2E90BD95-C474-4B9A-894D-43CF396DDAB6}" presName="textRect" presStyleLbl="revTx" presStyleIdx="1" presStyleCnt="4">
        <dgm:presLayoutVars>
          <dgm:bulletEnabled val="1"/>
        </dgm:presLayoutVars>
      </dgm:prSet>
      <dgm:spPr/>
    </dgm:pt>
    <dgm:pt modelId="{6AAA962A-C917-4C01-A009-A6109021D471}" type="pres">
      <dgm:prSet presAssocID="{9EB15230-098D-4A9A-B8E2-98A39BDC1C4F}" presName="sibTrans" presStyleLbl="sibTrans2D1" presStyleIdx="0" presStyleCnt="0"/>
      <dgm:spPr/>
    </dgm:pt>
    <dgm:pt modelId="{F5E12917-7A7F-4C36-8263-ACBA7C106B27}" type="pres">
      <dgm:prSet presAssocID="{2D7A7626-30C4-4489-A9C2-DC4AA1BB6C10}" presName="compNode" presStyleCnt="0"/>
      <dgm:spPr/>
    </dgm:pt>
    <dgm:pt modelId="{01D5EE80-2CAC-47DD-A83B-CFCCD951B411}" type="pres">
      <dgm:prSet presAssocID="{2D7A7626-30C4-4489-A9C2-DC4AA1BB6C10}" presName="pictRect" presStyleLbl="node1" presStyleIdx="2" presStyleCnt="4"/>
      <dgm:spPr>
        <a:blipFill>
          <a:blip xmlns:r="http://schemas.openxmlformats.org/officeDocument/2006/relationships" r:embed="rId3"/>
          <a:srcRect/>
          <a:stretch>
            <a:fillRect t="-24000" b="-24000"/>
          </a:stretch>
        </a:blipFill>
      </dgm:spPr>
    </dgm:pt>
    <dgm:pt modelId="{C592E6D6-47DA-4A88-BB1F-76073406B1A1}" type="pres">
      <dgm:prSet presAssocID="{2D7A7626-30C4-4489-A9C2-DC4AA1BB6C10}" presName="textRect" presStyleLbl="revTx" presStyleIdx="2" presStyleCnt="4">
        <dgm:presLayoutVars>
          <dgm:bulletEnabled val="1"/>
        </dgm:presLayoutVars>
      </dgm:prSet>
      <dgm:spPr/>
    </dgm:pt>
    <dgm:pt modelId="{13CDF9CA-4B97-4F2E-ABB4-DAA6F78FF15C}" type="pres">
      <dgm:prSet presAssocID="{9B130483-9BF3-48C1-9715-F3F20EC14725}" presName="sibTrans" presStyleLbl="sibTrans2D1" presStyleIdx="0" presStyleCnt="0"/>
      <dgm:spPr/>
    </dgm:pt>
    <dgm:pt modelId="{BB9E3826-5B5F-46F6-A88D-450519AE7F46}" type="pres">
      <dgm:prSet presAssocID="{50338238-7BB5-499D-A728-FE0B27F80148}" presName="compNode" presStyleCnt="0"/>
      <dgm:spPr/>
    </dgm:pt>
    <dgm:pt modelId="{ED957CE7-3D6D-4438-980C-7D1158FEFF10}" type="pres">
      <dgm:prSet presAssocID="{50338238-7BB5-499D-A728-FE0B27F80148}" presName="pictRect" presStyleLbl="node1" presStyleIdx="3" presStyleCnt="4"/>
      <dgm:spPr>
        <a:blipFill>
          <a:blip xmlns:r="http://schemas.openxmlformats.org/officeDocument/2006/relationships" r:embed="rId4"/>
          <a:srcRect/>
          <a:stretch>
            <a:fillRect t="-26000" b="-26000"/>
          </a:stretch>
        </a:blipFill>
      </dgm:spPr>
    </dgm:pt>
    <dgm:pt modelId="{91F65BB7-6FED-4B0B-A9A7-DC7A015D0C20}" type="pres">
      <dgm:prSet presAssocID="{50338238-7BB5-499D-A728-FE0B27F80148}" presName="textRect" presStyleLbl="revTx" presStyleIdx="3" presStyleCnt="4">
        <dgm:presLayoutVars>
          <dgm:bulletEnabled val="1"/>
        </dgm:presLayoutVars>
      </dgm:prSet>
      <dgm:spPr/>
    </dgm:pt>
  </dgm:ptLst>
  <dgm:cxnLst>
    <dgm:cxn modelId="{2CB87F17-D039-4226-845B-E4AD47C86514}" type="presOf" srcId="{D41ABBF9-6B94-4396-A076-793B7576FB76}" destId="{59FC6A68-2EFF-42A9-9595-80F477BAE315}" srcOrd="0" destOrd="0" presId="urn:microsoft.com/office/officeart/2005/8/layout/pList1"/>
    <dgm:cxn modelId="{56104D25-D4A4-4779-8472-9867F71DCC8C}" type="presOf" srcId="{9EB15230-098D-4A9A-B8E2-98A39BDC1C4F}" destId="{6AAA962A-C917-4C01-A009-A6109021D471}" srcOrd="0" destOrd="0" presId="urn:microsoft.com/office/officeart/2005/8/layout/pList1"/>
    <dgm:cxn modelId="{6058E833-AEA9-43C0-83C4-8B56A9091E4C}" type="presOf" srcId="{50338238-7BB5-499D-A728-FE0B27F80148}" destId="{91F65BB7-6FED-4B0B-A9A7-DC7A015D0C20}" srcOrd="0" destOrd="0" presId="urn:microsoft.com/office/officeart/2005/8/layout/pList1"/>
    <dgm:cxn modelId="{9087C23D-98EE-49D6-BA46-4D621CAAD7D7}" srcId="{E4DE9FE7-34B5-45A9-A2E9-6EBFC6F5C014}" destId="{50338238-7BB5-499D-A728-FE0B27F80148}" srcOrd="3" destOrd="0" parTransId="{9A1CC9E0-307B-4EAB-A9F7-757A799B3770}" sibTransId="{14D62D67-6394-4D48-9E80-7F4C3CA3C007}"/>
    <dgm:cxn modelId="{2F68C583-378F-432C-97C8-2CF81EEDEBFA}" type="presOf" srcId="{9B130483-9BF3-48C1-9715-F3F20EC14725}" destId="{13CDF9CA-4B97-4F2E-ABB4-DAA6F78FF15C}" srcOrd="0" destOrd="0" presId="urn:microsoft.com/office/officeart/2005/8/layout/pList1"/>
    <dgm:cxn modelId="{1400D1BF-1BDA-4ED6-9257-78D40A4545AC}" type="presOf" srcId="{2E90BD95-C474-4B9A-894D-43CF396DDAB6}" destId="{5510A060-3736-436C-A5F8-86D1FE3FE4B7}" srcOrd="0" destOrd="0" presId="urn:microsoft.com/office/officeart/2005/8/layout/pList1"/>
    <dgm:cxn modelId="{43735EC2-EE52-4B3A-8832-881818E3D97E}" srcId="{E4DE9FE7-34B5-45A9-A2E9-6EBFC6F5C014}" destId="{2E90BD95-C474-4B9A-894D-43CF396DDAB6}" srcOrd="1" destOrd="0" parTransId="{BFBDCFA6-CB5A-4AD3-82A1-F8F26ACDD0C8}" sibTransId="{9EB15230-098D-4A9A-B8E2-98A39BDC1C4F}"/>
    <dgm:cxn modelId="{511792CA-ABDC-4B0F-A91C-4C77C2E428EE}" srcId="{E4DE9FE7-34B5-45A9-A2E9-6EBFC6F5C014}" destId="{D41ABBF9-6B94-4396-A076-793B7576FB76}" srcOrd="0" destOrd="0" parTransId="{892B1C8F-D161-455B-8F61-5B9CBADE8080}" sibTransId="{81DC3654-11D0-48EA-8081-B85E20ACC41D}"/>
    <dgm:cxn modelId="{E3C2B1CB-7134-4F6A-A7D0-844D069ADE16}" type="presOf" srcId="{2D7A7626-30C4-4489-A9C2-DC4AA1BB6C10}" destId="{C592E6D6-47DA-4A88-BB1F-76073406B1A1}" srcOrd="0" destOrd="0" presId="urn:microsoft.com/office/officeart/2005/8/layout/pList1"/>
    <dgm:cxn modelId="{CD0F8BCC-FD86-4BDB-BCC6-99093098E498}" srcId="{E4DE9FE7-34B5-45A9-A2E9-6EBFC6F5C014}" destId="{2D7A7626-30C4-4489-A9C2-DC4AA1BB6C10}" srcOrd="2" destOrd="0" parTransId="{2B117831-928E-41F1-9722-0321E54E65C1}" sibTransId="{9B130483-9BF3-48C1-9715-F3F20EC14725}"/>
    <dgm:cxn modelId="{8C7EC3D0-55E2-4135-8A75-4B4D65311DA6}" type="presOf" srcId="{81DC3654-11D0-48EA-8081-B85E20ACC41D}" destId="{9999D613-CF93-4647-8397-E65CB3E8BE22}" srcOrd="0" destOrd="0" presId="urn:microsoft.com/office/officeart/2005/8/layout/pList1"/>
    <dgm:cxn modelId="{4EB236E7-6401-471F-86F9-11CA653F4A7F}" type="presOf" srcId="{E4DE9FE7-34B5-45A9-A2E9-6EBFC6F5C014}" destId="{B16E3938-8AC2-4A28-9C50-8B2A940C01CA}" srcOrd="0" destOrd="0" presId="urn:microsoft.com/office/officeart/2005/8/layout/pList1"/>
    <dgm:cxn modelId="{BF92791B-AB96-433F-B554-67F02E808037}" type="presParOf" srcId="{B16E3938-8AC2-4A28-9C50-8B2A940C01CA}" destId="{276E6785-7520-414F-AFB0-684375448E20}" srcOrd="0" destOrd="0" presId="urn:microsoft.com/office/officeart/2005/8/layout/pList1"/>
    <dgm:cxn modelId="{851817FC-6ED1-4AC1-BC5D-017D850B1584}" type="presParOf" srcId="{276E6785-7520-414F-AFB0-684375448E20}" destId="{762FA93F-5DD3-4506-A9CD-9B7C6B2A0F9C}" srcOrd="0" destOrd="0" presId="urn:microsoft.com/office/officeart/2005/8/layout/pList1"/>
    <dgm:cxn modelId="{B4B6FF80-EC8E-45F8-81CC-FDFC1915200B}" type="presParOf" srcId="{276E6785-7520-414F-AFB0-684375448E20}" destId="{59FC6A68-2EFF-42A9-9595-80F477BAE315}" srcOrd="1" destOrd="0" presId="urn:microsoft.com/office/officeart/2005/8/layout/pList1"/>
    <dgm:cxn modelId="{FCC223C7-A8F6-430E-BE61-E6F11236F4A1}" type="presParOf" srcId="{B16E3938-8AC2-4A28-9C50-8B2A940C01CA}" destId="{9999D613-CF93-4647-8397-E65CB3E8BE22}" srcOrd="1" destOrd="0" presId="urn:microsoft.com/office/officeart/2005/8/layout/pList1"/>
    <dgm:cxn modelId="{BD3B674C-B9AF-46A3-84B4-5AB5DA4AD188}" type="presParOf" srcId="{B16E3938-8AC2-4A28-9C50-8B2A940C01CA}" destId="{930A464B-D82E-496C-AA0F-3926AC32E606}" srcOrd="2" destOrd="0" presId="urn:microsoft.com/office/officeart/2005/8/layout/pList1"/>
    <dgm:cxn modelId="{F168F066-7399-4717-91DA-D8BF947068C8}" type="presParOf" srcId="{930A464B-D82E-496C-AA0F-3926AC32E606}" destId="{E3AD77BE-3E50-4889-9B1F-0257F364513B}" srcOrd="0" destOrd="0" presId="urn:microsoft.com/office/officeart/2005/8/layout/pList1"/>
    <dgm:cxn modelId="{596A35A1-9133-4E57-9C1D-4A9C02812517}" type="presParOf" srcId="{930A464B-D82E-496C-AA0F-3926AC32E606}" destId="{5510A060-3736-436C-A5F8-86D1FE3FE4B7}" srcOrd="1" destOrd="0" presId="urn:microsoft.com/office/officeart/2005/8/layout/pList1"/>
    <dgm:cxn modelId="{B7E129ED-0282-4F4D-A1CD-658A9AAD0C6E}" type="presParOf" srcId="{B16E3938-8AC2-4A28-9C50-8B2A940C01CA}" destId="{6AAA962A-C917-4C01-A009-A6109021D471}" srcOrd="3" destOrd="0" presId="urn:microsoft.com/office/officeart/2005/8/layout/pList1"/>
    <dgm:cxn modelId="{F75E95F8-DC94-432B-AEEE-9CC3422A0F60}" type="presParOf" srcId="{B16E3938-8AC2-4A28-9C50-8B2A940C01CA}" destId="{F5E12917-7A7F-4C36-8263-ACBA7C106B27}" srcOrd="4" destOrd="0" presId="urn:microsoft.com/office/officeart/2005/8/layout/pList1"/>
    <dgm:cxn modelId="{225246EF-ACDA-40A9-A93E-D49909DBBF9B}" type="presParOf" srcId="{F5E12917-7A7F-4C36-8263-ACBA7C106B27}" destId="{01D5EE80-2CAC-47DD-A83B-CFCCD951B411}" srcOrd="0" destOrd="0" presId="urn:microsoft.com/office/officeart/2005/8/layout/pList1"/>
    <dgm:cxn modelId="{FA72B95E-CDE8-45BC-810E-7002BFA04779}" type="presParOf" srcId="{F5E12917-7A7F-4C36-8263-ACBA7C106B27}" destId="{C592E6D6-47DA-4A88-BB1F-76073406B1A1}" srcOrd="1" destOrd="0" presId="urn:microsoft.com/office/officeart/2005/8/layout/pList1"/>
    <dgm:cxn modelId="{068CF333-24F8-444F-A736-8D0AAEBCD68C}" type="presParOf" srcId="{B16E3938-8AC2-4A28-9C50-8B2A940C01CA}" destId="{13CDF9CA-4B97-4F2E-ABB4-DAA6F78FF15C}" srcOrd="5" destOrd="0" presId="urn:microsoft.com/office/officeart/2005/8/layout/pList1"/>
    <dgm:cxn modelId="{D4600A70-0EF3-4932-84A4-00DC20AA92BB}" type="presParOf" srcId="{B16E3938-8AC2-4A28-9C50-8B2A940C01CA}" destId="{BB9E3826-5B5F-46F6-A88D-450519AE7F46}" srcOrd="6" destOrd="0" presId="urn:microsoft.com/office/officeart/2005/8/layout/pList1"/>
    <dgm:cxn modelId="{092E73DD-06A4-453E-9867-84A7DC0063D7}" type="presParOf" srcId="{BB9E3826-5B5F-46F6-A88D-450519AE7F46}" destId="{ED957CE7-3D6D-4438-980C-7D1158FEFF10}" srcOrd="0" destOrd="0" presId="urn:microsoft.com/office/officeart/2005/8/layout/pList1"/>
    <dgm:cxn modelId="{AB207E30-4397-46C9-92ED-0B0BB52BF60B}" type="presParOf" srcId="{BB9E3826-5B5F-46F6-A88D-450519AE7F46}" destId="{91F65BB7-6FED-4B0B-A9A7-DC7A015D0C2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B308436-D4DE-40C6-BFEC-8C5890F8BC0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40C2D2-C097-489A-914F-05E52CCDCBCE}">
      <dgm:prSet phldrT="[Text]"/>
      <dgm:spPr/>
      <dgm:t>
        <a:bodyPr/>
        <a:lstStyle/>
        <a:p>
          <a:r>
            <a:rPr lang="en-US" dirty="0"/>
            <a:t>Fact Sheets</a:t>
          </a:r>
        </a:p>
      </dgm:t>
    </dgm:pt>
    <dgm:pt modelId="{508C5B48-EB94-435F-8ED0-5E754B482520}" type="parTrans" cxnId="{B13BDDD8-E90F-4655-8962-B1D4359C81E6}">
      <dgm:prSet/>
      <dgm:spPr/>
      <dgm:t>
        <a:bodyPr/>
        <a:lstStyle/>
        <a:p>
          <a:endParaRPr lang="en-US"/>
        </a:p>
      </dgm:t>
    </dgm:pt>
    <dgm:pt modelId="{257DEE0C-4043-4102-889E-25AB631E1C39}" type="sibTrans" cxnId="{B13BDDD8-E90F-4655-8962-B1D4359C81E6}">
      <dgm:prSet/>
      <dgm:spPr/>
      <dgm:t>
        <a:bodyPr/>
        <a:lstStyle/>
        <a:p>
          <a:endParaRPr lang="en-US"/>
        </a:p>
      </dgm:t>
    </dgm:pt>
    <dgm:pt modelId="{63EF29C1-9BFA-4E87-A432-4CF33EE26F8F}">
      <dgm:prSet phldrT="[Text]"/>
      <dgm:spPr/>
      <dgm:t>
        <a:bodyPr/>
        <a:lstStyle/>
        <a:p>
          <a:r>
            <a:rPr lang="en-US" dirty="0"/>
            <a:t>Administrative Preparedness: Emergency Procurement Strategies for Health Departments </a:t>
          </a:r>
          <a:r>
            <a:rPr lang="en-US" dirty="0">
              <a:hlinkClick xmlns:r="http://schemas.openxmlformats.org/officeDocument/2006/relationships" r:id="rId1"/>
            </a:rPr>
            <a:t>http://toolbox.naccho.org/pages/tool-view.html?id=5241</a:t>
          </a:r>
          <a:endParaRPr lang="en-US" dirty="0"/>
        </a:p>
      </dgm:t>
    </dgm:pt>
    <dgm:pt modelId="{3E9FA4D5-2798-4885-97DC-6AA14A136F9D}" type="parTrans" cxnId="{A9E9F921-18C3-4276-AB5A-68D190C34D01}">
      <dgm:prSet/>
      <dgm:spPr/>
      <dgm:t>
        <a:bodyPr/>
        <a:lstStyle/>
        <a:p>
          <a:endParaRPr lang="en-US"/>
        </a:p>
      </dgm:t>
    </dgm:pt>
    <dgm:pt modelId="{7ABCC037-2EBA-463A-80CC-2509E57EB3C0}" type="sibTrans" cxnId="{A9E9F921-18C3-4276-AB5A-68D190C34D01}">
      <dgm:prSet/>
      <dgm:spPr/>
      <dgm:t>
        <a:bodyPr/>
        <a:lstStyle/>
        <a:p>
          <a:endParaRPr lang="en-US"/>
        </a:p>
      </dgm:t>
    </dgm:pt>
    <dgm:pt modelId="{D7118E71-0AD4-45DA-97C5-2A7EB6C2BA71}">
      <dgm:prSet phldrT="[Text]"/>
      <dgm:spPr/>
      <dgm:t>
        <a:bodyPr/>
        <a:lstStyle/>
        <a:p>
          <a:r>
            <a:rPr lang="en-US" dirty="0"/>
            <a:t>Administrative Preparedness: Emergency Reporting Practices for Health Departments </a:t>
          </a:r>
          <a:r>
            <a:rPr lang="en-US" dirty="0">
              <a:hlinkClick xmlns:r="http://schemas.openxmlformats.org/officeDocument/2006/relationships" r:id="rId2"/>
            </a:rPr>
            <a:t>http://toolbox.naccho.org/pages/tool-view.html?id=5242</a:t>
          </a:r>
          <a:endParaRPr lang="en-US" dirty="0"/>
        </a:p>
      </dgm:t>
    </dgm:pt>
    <dgm:pt modelId="{53BC1574-88FF-49AA-A3E8-7B6200F9495A}" type="parTrans" cxnId="{CA8FDCD7-9B9F-4BE3-AA64-39F5E111FF2F}">
      <dgm:prSet/>
      <dgm:spPr/>
      <dgm:t>
        <a:bodyPr/>
        <a:lstStyle/>
        <a:p>
          <a:endParaRPr lang="en-US"/>
        </a:p>
      </dgm:t>
    </dgm:pt>
    <dgm:pt modelId="{E0DE8F68-1E85-4EBC-8A7B-73BA3149EF19}" type="sibTrans" cxnId="{CA8FDCD7-9B9F-4BE3-AA64-39F5E111FF2F}">
      <dgm:prSet/>
      <dgm:spPr/>
      <dgm:t>
        <a:bodyPr/>
        <a:lstStyle/>
        <a:p>
          <a:endParaRPr lang="en-US"/>
        </a:p>
      </dgm:t>
    </dgm:pt>
    <dgm:pt modelId="{F5D096D9-FE7F-4542-9777-8B7A054B1B4E}">
      <dgm:prSet phldrT="[Text]"/>
      <dgm:spPr/>
      <dgm:t>
        <a:bodyPr/>
        <a:lstStyle/>
        <a:p>
          <a:pPr algn="l"/>
          <a:r>
            <a:rPr lang="en-US" dirty="0"/>
            <a:t>Administrative Preparedness Legal Guidebook </a:t>
          </a:r>
          <a:br>
            <a:rPr lang="en-US" dirty="0"/>
          </a:br>
          <a:br>
            <a:rPr lang="en-US" dirty="0"/>
          </a:br>
          <a:r>
            <a:rPr lang="en-US" dirty="0"/>
            <a:t>Direct URL: </a:t>
          </a:r>
          <a:r>
            <a:rPr lang="en-US" dirty="0">
              <a:hlinkClick xmlns:r="http://schemas.openxmlformats.org/officeDocument/2006/relationships" r:id="rId3"/>
            </a:rPr>
            <a:t>https://www.naccho.org/programs/public-health-preparedness/systems-preparedness/administrative-preparedness-legal-guidebook</a:t>
          </a:r>
          <a:r>
            <a:rPr lang="en-US" dirty="0"/>
            <a:t> </a:t>
          </a:r>
          <a:br>
            <a:rPr lang="en-US" dirty="0"/>
          </a:br>
          <a:r>
            <a:rPr lang="en-US" dirty="0"/>
            <a:t>Search for “legal guidebook” on </a:t>
          </a:r>
          <a:r>
            <a:rPr lang="en-US" dirty="0">
              <a:hlinkClick xmlns:r="http://schemas.openxmlformats.org/officeDocument/2006/relationships" r:id="rId4"/>
            </a:rPr>
            <a:t>www.naccho.org</a:t>
          </a:r>
          <a:r>
            <a:rPr lang="en-US" dirty="0"/>
            <a:t> </a:t>
          </a:r>
        </a:p>
      </dgm:t>
    </dgm:pt>
    <dgm:pt modelId="{A6E28FCC-407F-4EC1-B469-70D6BEED939B}" type="parTrans" cxnId="{6CE8B5A5-57C8-4758-B031-A0C20CF31358}">
      <dgm:prSet/>
      <dgm:spPr/>
      <dgm:t>
        <a:bodyPr/>
        <a:lstStyle/>
        <a:p>
          <a:endParaRPr lang="en-US"/>
        </a:p>
      </dgm:t>
    </dgm:pt>
    <dgm:pt modelId="{2C849E97-66C0-45D4-BF58-B915D3A11FB1}" type="sibTrans" cxnId="{6CE8B5A5-57C8-4758-B031-A0C20CF31358}">
      <dgm:prSet/>
      <dgm:spPr/>
      <dgm:t>
        <a:bodyPr/>
        <a:lstStyle/>
        <a:p>
          <a:endParaRPr lang="en-US"/>
        </a:p>
      </dgm:t>
    </dgm:pt>
    <dgm:pt modelId="{EFD64249-F693-465F-9995-CA39B6A6E86D}">
      <dgm:prSet phldrT="[Text]"/>
      <dgm:spPr/>
      <dgm:t>
        <a:bodyPr/>
        <a:lstStyle/>
        <a:p>
          <a:r>
            <a:rPr lang="en-US" dirty="0"/>
            <a:t>Administrative Preparedness Authorities: Suggested Steps for Health Departments </a:t>
          </a:r>
          <a:r>
            <a:rPr lang="en-US" dirty="0">
              <a:hlinkClick xmlns:r="http://schemas.openxmlformats.org/officeDocument/2006/relationships" r:id="rId5"/>
            </a:rPr>
            <a:t>http://toolbox.naccho.org/pages/tool-view.html?id=5239</a:t>
          </a:r>
          <a:endParaRPr lang="en-US" dirty="0"/>
        </a:p>
      </dgm:t>
    </dgm:pt>
    <dgm:pt modelId="{FC80E062-40F5-481C-A322-75D8CCE8FF62}" type="parTrans" cxnId="{98AD8DE6-A5D9-4424-8B5E-23D528F239BF}">
      <dgm:prSet/>
      <dgm:spPr/>
      <dgm:t>
        <a:bodyPr/>
        <a:lstStyle/>
        <a:p>
          <a:endParaRPr lang="en-US"/>
        </a:p>
      </dgm:t>
    </dgm:pt>
    <dgm:pt modelId="{92BEB06E-0061-495C-8054-8E36C842D113}" type="sibTrans" cxnId="{98AD8DE6-A5D9-4424-8B5E-23D528F239BF}">
      <dgm:prSet/>
      <dgm:spPr/>
      <dgm:t>
        <a:bodyPr/>
        <a:lstStyle/>
        <a:p>
          <a:endParaRPr lang="en-US"/>
        </a:p>
      </dgm:t>
    </dgm:pt>
    <dgm:pt modelId="{0297DD99-C406-4520-A25C-F41467DDC4C6}">
      <dgm:prSet phldrT="[Text]"/>
      <dgm:spPr/>
      <dgm:t>
        <a:bodyPr/>
        <a:lstStyle/>
        <a:p>
          <a:r>
            <a:rPr lang="en-US" dirty="0"/>
            <a:t>Administrative Preparedness and the Public Health Workforce: Suggested Strategies for Health Departments </a:t>
          </a:r>
          <a:r>
            <a:rPr lang="en-US" dirty="0">
              <a:hlinkClick xmlns:r="http://schemas.openxmlformats.org/officeDocument/2006/relationships" r:id="rId6"/>
            </a:rPr>
            <a:t>http://toolbox.naccho.org/pages/tool-view.html?id=5240</a:t>
          </a:r>
          <a:endParaRPr lang="en-US" dirty="0"/>
        </a:p>
      </dgm:t>
    </dgm:pt>
    <dgm:pt modelId="{B2EC3457-E609-42F9-B762-923C16E47E32}" type="parTrans" cxnId="{C9A4531C-7125-48C5-A186-994788402EA2}">
      <dgm:prSet/>
      <dgm:spPr/>
      <dgm:t>
        <a:bodyPr/>
        <a:lstStyle/>
        <a:p>
          <a:endParaRPr lang="en-US"/>
        </a:p>
      </dgm:t>
    </dgm:pt>
    <dgm:pt modelId="{C066AB38-C534-414C-BEE1-9DAC04F7F757}" type="sibTrans" cxnId="{C9A4531C-7125-48C5-A186-994788402EA2}">
      <dgm:prSet/>
      <dgm:spPr/>
      <dgm:t>
        <a:bodyPr/>
        <a:lstStyle/>
        <a:p>
          <a:endParaRPr lang="en-US"/>
        </a:p>
      </dgm:t>
    </dgm:pt>
    <dgm:pt modelId="{916B7B51-E440-4E6E-A66D-250A70F8C419}">
      <dgm:prSet phldrT="[Text]"/>
      <dgm:spPr/>
      <dgm:t>
        <a:bodyPr/>
        <a:lstStyle/>
        <a:p>
          <a:r>
            <a:rPr lang="en-US" dirty="0"/>
            <a:t>Guide for Incorporating Administrative Preparedness into Exercise </a:t>
          </a:r>
        </a:p>
        <a:p>
          <a:r>
            <a:rPr lang="en-US" dirty="0">
              <a:hlinkClick xmlns:r="http://schemas.openxmlformats.org/officeDocument/2006/relationships" r:id="rId7"/>
            </a:rPr>
            <a:t>https://www.naccho.org/programs/public-health-preparedness/systems-preparedness/administrative-preparedness-exercise-guide</a:t>
          </a:r>
          <a:endParaRPr lang="en-US" dirty="0"/>
        </a:p>
      </dgm:t>
    </dgm:pt>
    <dgm:pt modelId="{A809C02D-F47D-4677-878F-6271E6071683}" type="parTrans" cxnId="{7088F654-7E5E-4FF0-82B1-9E4E51AAD08B}">
      <dgm:prSet/>
      <dgm:spPr/>
      <dgm:t>
        <a:bodyPr/>
        <a:lstStyle/>
        <a:p>
          <a:endParaRPr lang="en-US"/>
        </a:p>
      </dgm:t>
    </dgm:pt>
    <dgm:pt modelId="{BD15EDF4-38FB-43A6-A5F9-A0E234C09A5B}" type="sibTrans" cxnId="{7088F654-7E5E-4FF0-82B1-9E4E51AAD08B}">
      <dgm:prSet/>
      <dgm:spPr/>
      <dgm:t>
        <a:bodyPr/>
        <a:lstStyle/>
        <a:p>
          <a:endParaRPr lang="en-US"/>
        </a:p>
      </dgm:t>
    </dgm:pt>
    <dgm:pt modelId="{AAC95D62-0718-4EC0-9542-31A45691FFE4}">
      <dgm:prSet phldrT="[Text]"/>
      <dgm:spPr/>
      <dgm:t>
        <a:bodyPr/>
        <a:lstStyle/>
        <a:p>
          <a:r>
            <a:rPr lang="en-US" dirty="0"/>
            <a:t>NACCHO Toolbox: Administrative Preparedness Toolkit (including tools developed by LHDs) </a:t>
          </a:r>
        </a:p>
        <a:p>
          <a:r>
            <a:rPr lang="en-US" dirty="0">
              <a:hlinkClick xmlns:r="http://schemas.openxmlformats.org/officeDocument/2006/relationships" r:id="rId8"/>
            </a:rPr>
            <a:t>http://toolbox.naccho.org/pages/index.html </a:t>
          </a:r>
          <a:br>
            <a:rPr lang="en-US" dirty="0"/>
          </a:br>
          <a:r>
            <a:rPr lang="en-US" dirty="0"/>
            <a:t>(Select “Administrative Preparedness Toolkit” from dropdown menu)</a:t>
          </a:r>
        </a:p>
      </dgm:t>
    </dgm:pt>
    <dgm:pt modelId="{0BA0A35E-5FD4-4DBD-BE7F-55269AB67D5D}" type="parTrans" cxnId="{28DDC2C7-EF9D-469A-81EF-D9377947E487}">
      <dgm:prSet/>
      <dgm:spPr/>
      <dgm:t>
        <a:bodyPr/>
        <a:lstStyle/>
        <a:p>
          <a:endParaRPr lang="en-US"/>
        </a:p>
      </dgm:t>
    </dgm:pt>
    <dgm:pt modelId="{049F74FC-FA48-4587-AF64-3469D240C053}" type="sibTrans" cxnId="{28DDC2C7-EF9D-469A-81EF-D9377947E487}">
      <dgm:prSet/>
      <dgm:spPr/>
      <dgm:t>
        <a:bodyPr/>
        <a:lstStyle/>
        <a:p>
          <a:endParaRPr lang="en-US"/>
        </a:p>
      </dgm:t>
    </dgm:pt>
    <dgm:pt modelId="{EB9353F9-B788-471E-A885-61D7B021C2FD}" type="pres">
      <dgm:prSet presAssocID="{5B308436-D4DE-40C6-BFEC-8C5890F8BC01}" presName="linear" presStyleCnt="0">
        <dgm:presLayoutVars>
          <dgm:animLvl val="lvl"/>
          <dgm:resizeHandles val="exact"/>
        </dgm:presLayoutVars>
      </dgm:prSet>
      <dgm:spPr/>
    </dgm:pt>
    <dgm:pt modelId="{90C53A91-4D77-4408-97CC-468FD8367173}" type="pres">
      <dgm:prSet presAssocID="{F5D096D9-FE7F-4542-9777-8B7A054B1B4E}" presName="parentText" presStyleLbl="node1" presStyleIdx="0" presStyleCnt="4">
        <dgm:presLayoutVars>
          <dgm:chMax val="0"/>
          <dgm:bulletEnabled val="1"/>
        </dgm:presLayoutVars>
      </dgm:prSet>
      <dgm:spPr/>
    </dgm:pt>
    <dgm:pt modelId="{A065532D-BA3E-4BC5-9D32-26DE289DAB84}" type="pres">
      <dgm:prSet presAssocID="{2C849E97-66C0-45D4-BF58-B915D3A11FB1}" presName="spacer" presStyleCnt="0"/>
      <dgm:spPr/>
    </dgm:pt>
    <dgm:pt modelId="{3BD27305-F3EF-4391-A51A-2219816B5DF9}" type="pres">
      <dgm:prSet presAssocID="{916B7B51-E440-4E6E-A66D-250A70F8C419}" presName="parentText" presStyleLbl="node1" presStyleIdx="1" presStyleCnt="4">
        <dgm:presLayoutVars>
          <dgm:chMax val="0"/>
          <dgm:bulletEnabled val="1"/>
        </dgm:presLayoutVars>
      </dgm:prSet>
      <dgm:spPr/>
    </dgm:pt>
    <dgm:pt modelId="{2D59BA35-529F-48E2-A2A7-D1E5707A0A97}" type="pres">
      <dgm:prSet presAssocID="{BD15EDF4-38FB-43A6-A5F9-A0E234C09A5B}" presName="spacer" presStyleCnt="0"/>
      <dgm:spPr/>
    </dgm:pt>
    <dgm:pt modelId="{21D9B751-A54C-4929-85F1-0CBB26CD78A3}" type="pres">
      <dgm:prSet presAssocID="{AAC95D62-0718-4EC0-9542-31A45691FFE4}" presName="parentText" presStyleLbl="node1" presStyleIdx="2" presStyleCnt="4">
        <dgm:presLayoutVars>
          <dgm:chMax val="0"/>
          <dgm:bulletEnabled val="1"/>
        </dgm:presLayoutVars>
      </dgm:prSet>
      <dgm:spPr/>
    </dgm:pt>
    <dgm:pt modelId="{E40E7FC3-784A-4EBB-A1A8-74B82BD4014E}" type="pres">
      <dgm:prSet presAssocID="{049F74FC-FA48-4587-AF64-3469D240C053}" presName="spacer" presStyleCnt="0"/>
      <dgm:spPr/>
    </dgm:pt>
    <dgm:pt modelId="{1661B0A4-2B2F-4994-9EFF-46F48900C32C}" type="pres">
      <dgm:prSet presAssocID="{7D40C2D2-C097-489A-914F-05E52CCDCBCE}" presName="parentText" presStyleLbl="node1" presStyleIdx="3" presStyleCnt="4">
        <dgm:presLayoutVars>
          <dgm:chMax val="0"/>
          <dgm:bulletEnabled val="1"/>
        </dgm:presLayoutVars>
      </dgm:prSet>
      <dgm:spPr/>
    </dgm:pt>
    <dgm:pt modelId="{BBDEC6D8-F5A1-4808-8CDF-B28C68F763E1}" type="pres">
      <dgm:prSet presAssocID="{7D40C2D2-C097-489A-914F-05E52CCDCBCE}" presName="childText" presStyleLbl="revTx" presStyleIdx="0" presStyleCnt="1">
        <dgm:presLayoutVars>
          <dgm:bulletEnabled val="1"/>
        </dgm:presLayoutVars>
      </dgm:prSet>
      <dgm:spPr/>
    </dgm:pt>
  </dgm:ptLst>
  <dgm:cxnLst>
    <dgm:cxn modelId="{C9A4531C-7125-48C5-A186-994788402EA2}" srcId="{7D40C2D2-C097-489A-914F-05E52CCDCBCE}" destId="{0297DD99-C406-4520-A25C-F41467DDC4C6}" srcOrd="3" destOrd="0" parTransId="{B2EC3457-E609-42F9-B762-923C16E47E32}" sibTransId="{C066AB38-C534-414C-BEE1-9DAC04F7F757}"/>
    <dgm:cxn modelId="{5CF94B1D-AB85-4150-8ABA-7C352CF439F9}" type="presOf" srcId="{5B308436-D4DE-40C6-BFEC-8C5890F8BC01}" destId="{EB9353F9-B788-471E-A885-61D7B021C2FD}" srcOrd="0" destOrd="0" presId="urn:microsoft.com/office/officeart/2005/8/layout/vList2"/>
    <dgm:cxn modelId="{A9E9F921-18C3-4276-AB5A-68D190C34D01}" srcId="{7D40C2D2-C097-489A-914F-05E52CCDCBCE}" destId="{63EF29C1-9BFA-4E87-A432-4CF33EE26F8F}" srcOrd="1" destOrd="0" parTransId="{3E9FA4D5-2798-4885-97DC-6AA14A136F9D}" sibTransId="{7ABCC037-2EBA-463A-80CC-2509E57EB3C0}"/>
    <dgm:cxn modelId="{0F366838-71AE-434F-9558-0ED5D68F6D6B}" type="presOf" srcId="{0297DD99-C406-4520-A25C-F41467DDC4C6}" destId="{BBDEC6D8-F5A1-4808-8CDF-B28C68F763E1}" srcOrd="0" destOrd="3" presId="urn:microsoft.com/office/officeart/2005/8/layout/vList2"/>
    <dgm:cxn modelId="{44033E41-E09A-45DD-8108-120F7919B75F}" type="presOf" srcId="{F5D096D9-FE7F-4542-9777-8B7A054B1B4E}" destId="{90C53A91-4D77-4408-97CC-468FD8367173}" srcOrd="0" destOrd="0" presId="urn:microsoft.com/office/officeart/2005/8/layout/vList2"/>
    <dgm:cxn modelId="{41FB324F-9097-4A94-8760-9EBFAD1B1557}" type="presOf" srcId="{63EF29C1-9BFA-4E87-A432-4CF33EE26F8F}" destId="{BBDEC6D8-F5A1-4808-8CDF-B28C68F763E1}" srcOrd="0" destOrd="1" presId="urn:microsoft.com/office/officeart/2005/8/layout/vList2"/>
    <dgm:cxn modelId="{7088F654-7E5E-4FF0-82B1-9E4E51AAD08B}" srcId="{5B308436-D4DE-40C6-BFEC-8C5890F8BC01}" destId="{916B7B51-E440-4E6E-A66D-250A70F8C419}" srcOrd="1" destOrd="0" parTransId="{A809C02D-F47D-4677-878F-6271E6071683}" sibTransId="{BD15EDF4-38FB-43A6-A5F9-A0E234C09A5B}"/>
    <dgm:cxn modelId="{454FD356-DAF8-4F8F-9F45-02F5242A3722}" type="presOf" srcId="{EFD64249-F693-465F-9995-CA39B6A6E86D}" destId="{BBDEC6D8-F5A1-4808-8CDF-B28C68F763E1}" srcOrd="0" destOrd="0" presId="urn:microsoft.com/office/officeart/2005/8/layout/vList2"/>
    <dgm:cxn modelId="{45E40B8B-C802-41DC-B675-CF6EDD30C895}" type="presOf" srcId="{7D40C2D2-C097-489A-914F-05E52CCDCBCE}" destId="{1661B0A4-2B2F-4994-9EFF-46F48900C32C}" srcOrd="0" destOrd="0" presId="urn:microsoft.com/office/officeart/2005/8/layout/vList2"/>
    <dgm:cxn modelId="{3CB6648B-8AC3-4EC5-A8E8-020C9C9813E9}" type="presOf" srcId="{D7118E71-0AD4-45DA-97C5-2A7EB6C2BA71}" destId="{BBDEC6D8-F5A1-4808-8CDF-B28C68F763E1}" srcOrd="0" destOrd="2" presId="urn:microsoft.com/office/officeart/2005/8/layout/vList2"/>
    <dgm:cxn modelId="{6FBE9AA2-A449-4C5A-A2B4-A55C6D55F103}" type="presOf" srcId="{AAC95D62-0718-4EC0-9542-31A45691FFE4}" destId="{21D9B751-A54C-4929-85F1-0CBB26CD78A3}" srcOrd="0" destOrd="0" presId="urn:microsoft.com/office/officeart/2005/8/layout/vList2"/>
    <dgm:cxn modelId="{D567DDA2-6906-4D95-AB27-0672F185EAEB}" type="presOf" srcId="{916B7B51-E440-4E6E-A66D-250A70F8C419}" destId="{3BD27305-F3EF-4391-A51A-2219816B5DF9}" srcOrd="0" destOrd="0" presId="urn:microsoft.com/office/officeart/2005/8/layout/vList2"/>
    <dgm:cxn modelId="{6CE8B5A5-57C8-4758-B031-A0C20CF31358}" srcId="{5B308436-D4DE-40C6-BFEC-8C5890F8BC01}" destId="{F5D096D9-FE7F-4542-9777-8B7A054B1B4E}" srcOrd="0" destOrd="0" parTransId="{A6E28FCC-407F-4EC1-B469-70D6BEED939B}" sibTransId="{2C849E97-66C0-45D4-BF58-B915D3A11FB1}"/>
    <dgm:cxn modelId="{28DDC2C7-EF9D-469A-81EF-D9377947E487}" srcId="{5B308436-D4DE-40C6-BFEC-8C5890F8BC01}" destId="{AAC95D62-0718-4EC0-9542-31A45691FFE4}" srcOrd="2" destOrd="0" parTransId="{0BA0A35E-5FD4-4DBD-BE7F-55269AB67D5D}" sibTransId="{049F74FC-FA48-4587-AF64-3469D240C053}"/>
    <dgm:cxn modelId="{CA8FDCD7-9B9F-4BE3-AA64-39F5E111FF2F}" srcId="{7D40C2D2-C097-489A-914F-05E52CCDCBCE}" destId="{D7118E71-0AD4-45DA-97C5-2A7EB6C2BA71}" srcOrd="2" destOrd="0" parTransId="{53BC1574-88FF-49AA-A3E8-7B6200F9495A}" sibTransId="{E0DE8F68-1E85-4EBC-8A7B-73BA3149EF19}"/>
    <dgm:cxn modelId="{B13BDDD8-E90F-4655-8962-B1D4359C81E6}" srcId="{5B308436-D4DE-40C6-BFEC-8C5890F8BC01}" destId="{7D40C2D2-C097-489A-914F-05E52CCDCBCE}" srcOrd="3" destOrd="0" parTransId="{508C5B48-EB94-435F-8ED0-5E754B482520}" sibTransId="{257DEE0C-4043-4102-889E-25AB631E1C39}"/>
    <dgm:cxn modelId="{98AD8DE6-A5D9-4424-8B5E-23D528F239BF}" srcId="{7D40C2D2-C097-489A-914F-05E52CCDCBCE}" destId="{EFD64249-F693-465F-9995-CA39B6A6E86D}" srcOrd="0" destOrd="0" parTransId="{FC80E062-40F5-481C-A322-75D8CCE8FF62}" sibTransId="{92BEB06E-0061-495C-8054-8E36C842D113}"/>
    <dgm:cxn modelId="{B1FE18B9-1232-47A7-8246-42781FEC2E3F}" type="presParOf" srcId="{EB9353F9-B788-471E-A885-61D7B021C2FD}" destId="{90C53A91-4D77-4408-97CC-468FD8367173}" srcOrd="0" destOrd="0" presId="urn:microsoft.com/office/officeart/2005/8/layout/vList2"/>
    <dgm:cxn modelId="{42148006-E817-40D1-97CA-F1E81BA1601B}" type="presParOf" srcId="{EB9353F9-B788-471E-A885-61D7B021C2FD}" destId="{A065532D-BA3E-4BC5-9D32-26DE289DAB84}" srcOrd="1" destOrd="0" presId="urn:microsoft.com/office/officeart/2005/8/layout/vList2"/>
    <dgm:cxn modelId="{5B8F2306-6FB0-4BA3-8443-5A5BC82A0C95}" type="presParOf" srcId="{EB9353F9-B788-471E-A885-61D7B021C2FD}" destId="{3BD27305-F3EF-4391-A51A-2219816B5DF9}" srcOrd="2" destOrd="0" presId="urn:microsoft.com/office/officeart/2005/8/layout/vList2"/>
    <dgm:cxn modelId="{AA970B28-AF47-4471-9DCE-066E3343574E}" type="presParOf" srcId="{EB9353F9-B788-471E-A885-61D7B021C2FD}" destId="{2D59BA35-529F-48E2-A2A7-D1E5707A0A97}" srcOrd="3" destOrd="0" presId="urn:microsoft.com/office/officeart/2005/8/layout/vList2"/>
    <dgm:cxn modelId="{07A49325-32B5-499C-A322-6A738754E20F}" type="presParOf" srcId="{EB9353F9-B788-471E-A885-61D7B021C2FD}" destId="{21D9B751-A54C-4929-85F1-0CBB26CD78A3}" srcOrd="4" destOrd="0" presId="urn:microsoft.com/office/officeart/2005/8/layout/vList2"/>
    <dgm:cxn modelId="{8C49B1BE-4098-4564-A75E-75CBD9594E47}" type="presParOf" srcId="{EB9353F9-B788-471E-A885-61D7B021C2FD}" destId="{E40E7FC3-784A-4EBB-A1A8-74B82BD4014E}" srcOrd="5" destOrd="0" presId="urn:microsoft.com/office/officeart/2005/8/layout/vList2"/>
    <dgm:cxn modelId="{A714DED2-9D0F-4607-AED1-9EA88E35D542}" type="presParOf" srcId="{EB9353F9-B788-471E-A885-61D7B021C2FD}" destId="{1661B0A4-2B2F-4994-9EFF-46F48900C32C}" srcOrd="6" destOrd="0" presId="urn:microsoft.com/office/officeart/2005/8/layout/vList2"/>
    <dgm:cxn modelId="{FC4C3B3D-EFDE-4725-B927-D5EE92AA9138}" type="presParOf" srcId="{EB9353F9-B788-471E-A885-61D7B021C2FD}" destId="{BBDEC6D8-F5A1-4808-8CDF-B28C68F763E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158742-C892-4490-855F-2663EFFDE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1DA2D0-7C17-4B43-A554-D372F7A082A4}">
      <dgm:prSet phldrT="[Text]"/>
      <dgm:spPr/>
      <dgm:t>
        <a:bodyPr/>
        <a:lstStyle/>
        <a:p>
          <a:r>
            <a:rPr lang="en-US" dirty="0">
              <a:latin typeface="+mj-lt"/>
            </a:rPr>
            <a:t>Most LHDs indicated they have at least one expedited procedure in place to address administrative needs during a public health emergency. Compared to 2016, more LHDs indicated having these procedures in place either informally or formally.</a:t>
          </a:r>
          <a:endParaRPr lang="en-US" dirty="0"/>
        </a:p>
      </dgm:t>
    </dgm:pt>
    <dgm:pt modelId="{67406E20-F0CA-4577-98EA-6F41A5303EFE}" type="parTrans" cxnId="{B2BE05ED-79C1-4836-B0B5-22E04B40C9FB}">
      <dgm:prSet/>
      <dgm:spPr/>
      <dgm:t>
        <a:bodyPr/>
        <a:lstStyle/>
        <a:p>
          <a:endParaRPr lang="en-US"/>
        </a:p>
      </dgm:t>
    </dgm:pt>
    <dgm:pt modelId="{A8AE5D67-A753-4934-8515-48A3EFE0C1E2}" type="sibTrans" cxnId="{B2BE05ED-79C1-4836-B0B5-22E04B40C9FB}">
      <dgm:prSet/>
      <dgm:spPr/>
      <dgm:t>
        <a:bodyPr/>
        <a:lstStyle/>
        <a:p>
          <a:endParaRPr lang="en-US"/>
        </a:p>
      </dgm:t>
    </dgm:pt>
    <dgm:pt modelId="{4807BBCC-1D5C-4390-ADA0-3263B2DB63FA}">
      <dgm:prSet/>
      <dgm:spPr/>
      <dgm:t>
        <a:bodyPr/>
        <a:lstStyle/>
        <a:p>
          <a:r>
            <a:rPr lang="en-US">
              <a:latin typeface="+mj-lt"/>
            </a:rPr>
            <a:t>However, more than one-quarter of LHDs reported not having workforce surge procedures in 2018. In addition, approximately 20% were unsure whether they have these procedures in place. </a:t>
          </a:r>
          <a:endParaRPr lang="en-US" dirty="0">
            <a:latin typeface="+mj-lt"/>
          </a:endParaRPr>
        </a:p>
      </dgm:t>
    </dgm:pt>
    <dgm:pt modelId="{B21D6740-E527-42C5-B7EF-D7DC834D6541}" type="parTrans" cxnId="{D566DA8A-A55B-4B3F-8C8F-A497A788E4A8}">
      <dgm:prSet/>
      <dgm:spPr/>
      <dgm:t>
        <a:bodyPr/>
        <a:lstStyle/>
        <a:p>
          <a:endParaRPr lang="en-US"/>
        </a:p>
      </dgm:t>
    </dgm:pt>
    <dgm:pt modelId="{6AEBBB4B-731F-490E-9E9D-902421771643}" type="sibTrans" cxnId="{D566DA8A-A55B-4B3F-8C8F-A497A788E4A8}">
      <dgm:prSet/>
      <dgm:spPr/>
      <dgm:t>
        <a:bodyPr/>
        <a:lstStyle/>
        <a:p>
          <a:endParaRPr lang="en-US"/>
        </a:p>
      </dgm:t>
    </dgm:pt>
    <dgm:pt modelId="{92D64B1B-2CD4-4335-A471-464B78AF9E64}">
      <dgm:prSet/>
      <dgm:spPr/>
      <dgm:t>
        <a:bodyPr/>
        <a:lstStyle/>
        <a:p>
          <a:r>
            <a:rPr lang="en-US">
              <a:latin typeface="+mj-lt"/>
            </a:rPr>
            <a:t>Small LHDs were most likely to not have any procedures in place. The most common barrier to administrative preparedness reported was lack of dedicated resources, followed by lack of available tools and resources.</a:t>
          </a:r>
          <a:endParaRPr lang="en-US" dirty="0">
            <a:latin typeface="+mj-lt"/>
          </a:endParaRPr>
        </a:p>
      </dgm:t>
    </dgm:pt>
    <dgm:pt modelId="{F8AE2AD1-BDFA-4AE7-ADFB-BD454B04BCA3}" type="parTrans" cxnId="{60AC3BA2-026F-4565-9F31-D95531223B74}">
      <dgm:prSet/>
      <dgm:spPr/>
      <dgm:t>
        <a:bodyPr/>
        <a:lstStyle/>
        <a:p>
          <a:endParaRPr lang="en-US"/>
        </a:p>
      </dgm:t>
    </dgm:pt>
    <dgm:pt modelId="{CE8ED1ED-8651-4E4A-A569-7FBF7B0428B3}" type="sibTrans" cxnId="{60AC3BA2-026F-4565-9F31-D95531223B74}">
      <dgm:prSet/>
      <dgm:spPr/>
      <dgm:t>
        <a:bodyPr/>
        <a:lstStyle/>
        <a:p>
          <a:endParaRPr lang="en-US"/>
        </a:p>
      </dgm:t>
    </dgm:pt>
    <dgm:pt modelId="{D80DF131-18DE-4CEE-8879-7315E0D05AC0}" type="pres">
      <dgm:prSet presAssocID="{00158742-C892-4490-855F-2663EFFDEB7A}" presName="linear" presStyleCnt="0">
        <dgm:presLayoutVars>
          <dgm:animLvl val="lvl"/>
          <dgm:resizeHandles val="exact"/>
        </dgm:presLayoutVars>
      </dgm:prSet>
      <dgm:spPr/>
    </dgm:pt>
    <dgm:pt modelId="{890F7DDB-E44A-4D37-AEDC-990DD9BF5C13}" type="pres">
      <dgm:prSet presAssocID="{9A1DA2D0-7C17-4B43-A554-D372F7A082A4}" presName="parentText" presStyleLbl="node1" presStyleIdx="0" presStyleCnt="3">
        <dgm:presLayoutVars>
          <dgm:chMax val="0"/>
          <dgm:bulletEnabled val="1"/>
        </dgm:presLayoutVars>
      </dgm:prSet>
      <dgm:spPr/>
    </dgm:pt>
    <dgm:pt modelId="{47EF6F38-250D-4C03-98AE-FFED0986AEF1}" type="pres">
      <dgm:prSet presAssocID="{A8AE5D67-A753-4934-8515-48A3EFE0C1E2}" presName="spacer" presStyleCnt="0"/>
      <dgm:spPr/>
    </dgm:pt>
    <dgm:pt modelId="{B7194C5E-40F5-4380-8E0B-E82910B13ABB}" type="pres">
      <dgm:prSet presAssocID="{4807BBCC-1D5C-4390-ADA0-3263B2DB63FA}" presName="parentText" presStyleLbl="node1" presStyleIdx="1" presStyleCnt="3">
        <dgm:presLayoutVars>
          <dgm:chMax val="0"/>
          <dgm:bulletEnabled val="1"/>
        </dgm:presLayoutVars>
      </dgm:prSet>
      <dgm:spPr/>
    </dgm:pt>
    <dgm:pt modelId="{170ECFCD-0F8B-4F7C-9206-FFCE574C7BB9}" type="pres">
      <dgm:prSet presAssocID="{6AEBBB4B-731F-490E-9E9D-902421771643}" presName="spacer" presStyleCnt="0"/>
      <dgm:spPr/>
    </dgm:pt>
    <dgm:pt modelId="{1DCB28DB-8B1C-4E76-AD98-B948BEC06D1F}" type="pres">
      <dgm:prSet presAssocID="{92D64B1B-2CD4-4335-A471-464B78AF9E64}" presName="parentText" presStyleLbl="node1" presStyleIdx="2" presStyleCnt="3">
        <dgm:presLayoutVars>
          <dgm:chMax val="0"/>
          <dgm:bulletEnabled val="1"/>
        </dgm:presLayoutVars>
      </dgm:prSet>
      <dgm:spPr/>
    </dgm:pt>
  </dgm:ptLst>
  <dgm:cxnLst>
    <dgm:cxn modelId="{CA04F503-5791-46DE-8A15-432792EB1A39}" type="presOf" srcId="{92D64B1B-2CD4-4335-A471-464B78AF9E64}" destId="{1DCB28DB-8B1C-4E76-AD98-B948BEC06D1F}" srcOrd="0" destOrd="0" presId="urn:microsoft.com/office/officeart/2005/8/layout/vList2"/>
    <dgm:cxn modelId="{D566DA8A-A55B-4B3F-8C8F-A497A788E4A8}" srcId="{00158742-C892-4490-855F-2663EFFDEB7A}" destId="{4807BBCC-1D5C-4390-ADA0-3263B2DB63FA}" srcOrd="1" destOrd="0" parTransId="{B21D6740-E527-42C5-B7EF-D7DC834D6541}" sibTransId="{6AEBBB4B-731F-490E-9E9D-902421771643}"/>
    <dgm:cxn modelId="{60AC3BA2-026F-4565-9F31-D95531223B74}" srcId="{00158742-C892-4490-855F-2663EFFDEB7A}" destId="{92D64B1B-2CD4-4335-A471-464B78AF9E64}" srcOrd="2" destOrd="0" parTransId="{F8AE2AD1-BDFA-4AE7-ADFB-BD454B04BCA3}" sibTransId="{CE8ED1ED-8651-4E4A-A569-7FBF7B0428B3}"/>
    <dgm:cxn modelId="{7868A3DC-53D2-46F1-BE56-B7343BF0962F}" type="presOf" srcId="{9A1DA2D0-7C17-4B43-A554-D372F7A082A4}" destId="{890F7DDB-E44A-4D37-AEDC-990DD9BF5C13}" srcOrd="0" destOrd="0" presId="urn:microsoft.com/office/officeart/2005/8/layout/vList2"/>
    <dgm:cxn modelId="{671985E7-0A88-4CF2-996D-0F0C532BF88A}" type="presOf" srcId="{4807BBCC-1D5C-4390-ADA0-3263B2DB63FA}" destId="{B7194C5E-40F5-4380-8E0B-E82910B13ABB}" srcOrd="0" destOrd="0" presId="urn:microsoft.com/office/officeart/2005/8/layout/vList2"/>
    <dgm:cxn modelId="{B2BE05ED-79C1-4836-B0B5-22E04B40C9FB}" srcId="{00158742-C892-4490-855F-2663EFFDEB7A}" destId="{9A1DA2D0-7C17-4B43-A554-D372F7A082A4}" srcOrd="0" destOrd="0" parTransId="{67406E20-F0CA-4577-98EA-6F41A5303EFE}" sibTransId="{A8AE5D67-A753-4934-8515-48A3EFE0C1E2}"/>
    <dgm:cxn modelId="{472980F4-4495-4476-86CC-476BB6794A83}" type="presOf" srcId="{00158742-C892-4490-855F-2663EFFDEB7A}" destId="{D80DF131-18DE-4CEE-8879-7315E0D05AC0}" srcOrd="0" destOrd="0" presId="urn:microsoft.com/office/officeart/2005/8/layout/vList2"/>
    <dgm:cxn modelId="{45D15F2D-96B0-43F0-91CB-69DB4F683CE0}" type="presParOf" srcId="{D80DF131-18DE-4CEE-8879-7315E0D05AC0}" destId="{890F7DDB-E44A-4D37-AEDC-990DD9BF5C13}" srcOrd="0" destOrd="0" presId="urn:microsoft.com/office/officeart/2005/8/layout/vList2"/>
    <dgm:cxn modelId="{512E1BB6-E7FE-4BB4-8EF9-2706273CADD7}" type="presParOf" srcId="{D80DF131-18DE-4CEE-8879-7315E0D05AC0}" destId="{47EF6F38-250D-4C03-98AE-FFED0986AEF1}" srcOrd="1" destOrd="0" presId="urn:microsoft.com/office/officeart/2005/8/layout/vList2"/>
    <dgm:cxn modelId="{583E451A-2352-4066-A349-41D0471E6A23}" type="presParOf" srcId="{D80DF131-18DE-4CEE-8879-7315E0D05AC0}" destId="{B7194C5E-40F5-4380-8E0B-E82910B13ABB}" srcOrd="2" destOrd="0" presId="urn:microsoft.com/office/officeart/2005/8/layout/vList2"/>
    <dgm:cxn modelId="{D45E23A6-FC9C-487D-9B53-B477A5436491}" type="presParOf" srcId="{D80DF131-18DE-4CEE-8879-7315E0D05AC0}" destId="{170ECFCD-0F8B-4F7C-9206-FFCE574C7BB9}" srcOrd="3" destOrd="0" presId="urn:microsoft.com/office/officeart/2005/8/layout/vList2"/>
    <dgm:cxn modelId="{7285DAAD-6752-4A21-8143-B8D97DD62F63}" type="presParOf" srcId="{D80DF131-18DE-4CEE-8879-7315E0D05AC0}" destId="{1DCB28DB-8B1C-4E76-AD98-B948BEC06D1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4DE9FE7-34B5-45A9-A2E9-6EBFC6F5C01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41ABBF9-6B94-4396-A076-793B7576FB76}">
      <dgm:prSet phldrT="[Text]"/>
      <dgm:spPr/>
      <dgm:t>
        <a:bodyPr/>
        <a:lstStyle/>
        <a:p>
          <a:r>
            <a:rPr lang="en-US" dirty="0"/>
            <a:t>Non-NACCHO Resources may be found through</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pPr/>
      <dgm:t>
        <a:bodyPr/>
        <a:lstStyle/>
        <a:p>
          <a:pPr marL="228600" lvl="1" indent="0" defTabSz="1200150">
            <a:lnSpc>
              <a:spcPct val="90000"/>
            </a:lnSpc>
            <a:spcBef>
              <a:spcPct val="0"/>
            </a:spcBef>
            <a:spcAft>
              <a:spcPct val="15000"/>
            </a:spcAft>
            <a:buNone/>
          </a:pPr>
          <a:r>
            <a:rPr lang="en-US" dirty="0"/>
            <a:t>Association of State and Territorial Health Officials (ASTHO)</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305E3964-0B26-4990-ABC5-D18FE7A4B73F}">
      <dgm:prSet phldrT="[Text]"/>
      <dgm:spPr/>
      <dgm:t>
        <a:bodyPr/>
        <a:lstStyle/>
        <a:p>
          <a:pPr marL="228600" lvl="1" indent="0" defTabSz="1200150">
            <a:lnSpc>
              <a:spcPct val="90000"/>
            </a:lnSpc>
            <a:spcBef>
              <a:spcPct val="0"/>
            </a:spcBef>
            <a:spcAft>
              <a:spcPct val="15000"/>
            </a:spcAft>
            <a:buNone/>
          </a:pPr>
          <a:r>
            <a:rPr lang="en-US" dirty="0"/>
            <a:t>National Conference of State Legislators (NCSL)</a:t>
          </a:r>
        </a:p>
      </dgm:t>
    </dgm:pt>
    <dgm:pt modelId="{A81EB302-6BEB-48CC-AEF7-F06A98B8C9F9}" type="parTrans" cxnId="{10E6CDF8-8406-450B-ACD9-3405BEDD4951}">
      <dgm:prSet/>
      <dgm:spPr/>
      <dgm:t>
        <a:bodyPr/>
        <a:lstStyle/>
        <a:p>
          <a:endParaRPr lang="en-US"/>
        </a:p>
      </dgm:t>
    </dgm:pt>
    <dgm:pt modelId="{ECACCAAB-BBB3-47F4-B0DB-573E04355B41}" type="sibTrans" cxnId="{10E6CDF8-8406-450B-ACD9-3405BEDD4951}">
      <dgm:prSet/>
      <dgm:spPr/>
      <dgm:t>
        <a:bodyPr/>
        <a:lstStyle/>
        <a:p>
          <a:endParaRPr lang="en-US"/>
        </a:p>
      </dgm:t>
    </dgm:pt>
    <dgm:pt modelId="{59D11B35-E656-4059-8ED8-152F37DF6828}">
      <dgm:prSet phldrT="[Text]"/>
      <dgm:spPr/>
      <dgm:t>
        <a:bodyPr/>
        <a:lstStyle/>
        <a:p>
          <a:pPr marL="228600" lvl="1" indent="0" defTabSz="1200150">
            <a:lnSpc>
              <a:spcPct val="90000"/>
            </a:lnSpc>
            <a:spcBef>
              <a:spcPct val="0"/>
            </a:spcBef>
            <a:spcAft>
              <a:spcPct val="15000"/>
            </a:spcAft>
            <a:buNone/>
          </a:pPr>
          <a:r>
            <a:rPr lang="en-US" dirty="0"/>
            <a:t>National Governors Association (NGA)</a:t>
          </a:r>
        </a:p>
      </dgm:t>
    </dgm:pt>
    <dgm:pt modelId="{4EC33252-A4D3-4C9E-BAC6-B7F0003AE776}" type="parTrans" cxnId="{171D1D5A-A847-4CD7-804E-7CFAB5587E16}">
      <dgm:prSet/>
      <dgm:spPr/>
      <dgm:t>
        <a:bodyPr/>
        <a:lstStyle/>
        <a:p>
          <a:endParaRPr lang="en-US"/>
        </a:p>
      </dgm:t>
    </dgm:pt>
    <dgm:pt modelId="{C96759E1-D637-46CA-87F8-6FB6FA725B82}" type="sibTrans" cxnId="{171D1D5A-A847-4CD7-804E-7CFAB5587E16}">
      <dgm:prSet/>
      <dgm:spPr/>
      <dgm:t>
        <a:bodyPr/>
        <a:lstStyle/>
        <a:p>
          <a:endParaRPr lang="en-US"/>
        </a:p>
      </dgm:t>
    </dgm:pt>
    <dgm:pt modelId="{11AF3D05-6D00-491E-BBB2-47E153CB11C8}">
      <dgm:prSet phldrT="[Text]"/>
      <dgm:spPr/>
      <dgm:t>
        <a:bodyPr/>
        <a:lstStyle/>
        <a:p>
          <a:pPr marL="228600" lvl="1" indent="0" defTabSz="1200150">
            <a:lnSpc>
              <a:spcPct val="90000"/>
            </a:lnSpc>
            <a:spcBef>
              <a:spcPct val="0"/>
            </a:spcBef>
            <a:spcAft>
              <a:spcPct val="15000"/>
            </a:spcAft>
            <a:buNone/>
          </a:pPr>
          <a:r>
            <a:rPr lang="en-US" dirty="0"/>
            <a:t>US Conference of Mayors (USCM)</a:t>
          </a:r>
        </a:p>
      </dgm:t>
    </dgm:pt>
    <dgm:pt modelId="{EBCED7FD-78D2-4A0D-809D-F58B7035DC1A}" type="parTrans" cxnId="{EB6CC62D-C7E4-4527-B206-DA4C6A7A143A}">
      <dgm:prSet/>
      <dgm:spPr/>
      <dgm:t>
        <a:bodyPr/>
        <a:lstStyle/>
        <a:p>
          <a:endParaRPr lang="en-US"/>
        </a:p>
      </dgm:t>
    </dgm:pt>
    <dgm:pt modelId="{72C24950-3819-49EF-BDD2-DBD63BF5B7F1}" type="sibTrans" cxnId="{EB6CC62D-C7E4-4527-B206-DA4C6A7A143A}">
      <dgm:prSet/>
      <dgm:spPr/>
      <dgm:t>
        <a:bodyPr/>
        <a:lstStyle/>
        <a:p>
          <a:endParaRPr lang="en-US"/>
        </a:p>
      </dgm:t>
    </dgm:pt>
    <dgm:pt modelId="{9128388D-F35C-4B6E-8352-61DE5CF617C0}">
      <dgm:prSet phldrT="[Text]"/>
      <dgm:spPr/>
      <dgm:t>
        <a:bodyPr/>
        <a:lstStyle/>
        <a:p>
          <a:pPr marL="228600" lvl="1" indent="0" defTabSz="1200150">
            <a:lnSpc>
              <a:spcPct val="90000"/>
            </a:lnSpc>
            <a:spcBef>
              <a:spcPct val="0"/>
            </a:spcBef>
            <a:spcAft>
              <a:spcPct val="15000"/>
            </a:spcAft>
            <a:buNone/>
          </a:pPr>
          <a:r>
            <a:rPr lang="en-US" dirty="0"/>
            <a:t>National Association of Counties (</a:t>
          </a:r>
          <a:r>
            <a:rPr lang="en-US" dirty="0" err="1"/>
            <a:t>NACo</a:t>
          </a:r>
          <a:r>
            <a:rPr lang="en-US" dirty="0"/>
            <a:t>)</a:t>
          </a:r>
        </a:p>
      </dgm:t>
    </dgm:pt>
    <dgm:pt modelId="{4B8D7380-8CF2-4C67-870C-DE2BF2AA5666}" type="parTrans" cxnId="{57020DD3-08C4-4D41-9C45-E5432D299F3F}">
      <dgm:prSet/>
      <dgm:spPr/>
      <dgm:t>
        <a:bodyPr/>
        <a:lstStyle/>
        <a:p>
          <a:endParaRPr lang="en-US"/>
        </a:p>
      </dgm:t>
    </dgm:pt>
    <dgm:pt modelId="{BE906530-0B8C-42E3-BA83-D0C1FE1F6278}" type="sibTrans" cxnId="{57020DD3-08C4-4D41-9C45-E5432D299F3F}">
      <dgm:prSet/>
      <dgm:spPr/>
      <dgm:t>
        <a:bodyPr/>
        <a:lstStyle/>
        <a:p>
          <a:endParaRPr lang="en-US"/>
        </a:p>
      </dgm:t>
    </dgm:pt>
    <dgm:pt modelId="{700906A6-4CB0-491A-B6F9-1BEB5C07DA11}">
      <dgm:prSet phldrT="[Text]"/>
      <dgm:spPr/>
      <dgm:t>
        <a:bodyPr/>
        <a:lstStyle/>
        <a:p>
          <a:pPr marL="228600" lvl="1" indent="0" defTabSz="1200150">
            <a:lnSpc>
              <a:spcPct val="90000"/>
            </a:lnSpc>
            <a:spcBef>
              <a:spcPct val="0"/>
            </a:spcBef>
            <a:spcAft>
              <a:spcPct val="15000"/>
            </a:spcAft>
            <a:buNone/>
          </a:pPr>
          <a:r>
            <a:rPr lang="en-US" dirty="0"/>
            <a:t>National Association of State Procurement Officials (NASPO)</a:t>
          </a:r>
        </a:p>
      </dgm:t>
    </dgm:pt>
    <dgm:pt modelId="{99834137-112F-4E49-9E0A-6C7EA97F7FBC}" type="parTrans" cxnId="{FF742B78-67B5-42A5-95C6-48EBE7951F8D}">
      <dgm:prSet/>
      <dgm:spPr/>
      <dgm:t>
        <a:bodyPr/>
        <a:lstStyle/>
        <a:p>
          <a:endParaRPr lang="en-US"/>
        </a:p>
      </dgm:t>
    </dgm:pt>
    <dgm:pt modelId="{6A986E78-D266-47E3-8A53-5D1A1B47034C}" type="sibTrans" cxnId="{FF742B78-67B5-42A5-95C6-48EBE7951F8D}">
      <dgm:prSet/>
      <dgm:spPr/>
      <dgm:t>
        <a:bodyPr/>
        <a:lstStyle/>
        <a:p>
          <a:endParaRPr lang="en-US"/>
        </a:p>
      </dgm:t>
    </dgm:pt>
    <dgm:pt modelId="{0A763A6A-5967-4432-B979-FD947B795268}" type="pres">
      <dgm:prSet presAssocID="{E4DE9FE7-34B5-45A9-A2E9-6EBFC6F5C014}" presName="vert0" presStyleCnt="0">
        <dgm:presLayoutVars>
          <dgm:dir/>
          <dgm:animOne val="branch"/>
          <dgm:animLvl val="lvl"/>
        </dgm:presLayoutVars>
      </dgm:prSet>
      <dgm:spPr/>
    </dgm:pt>
    <dgm:pt modelId="{77696D3B-FE7D-41AC-82C9-7FEC29EE2DCB}" type="pres">
      <dgm:prSet presAssocID="{D41ABBF9-6B94-4396-A076-793B7576FB76}" presName="thickLine" presStyleLbl="alignNode1" presStyleIdx="0" presStyleCnt="1"/>
      <dgm:spPr/>
    </dgm:pt>
    <dgm:pt modelId="{7CEBD568-BA44-4DB2-B3FD-41A20CF2FF4E}" type="pres">
      <dgm:prSet presAssocID="{D41ABBF9-6B94-4396-A076-793B7576FB76}" presName="horz1" presStyleCnt="0"/>
      <dgm:spPr/>
    </dgm:pt>
    <dgm:pt modelId="{274B204B-68B6-4291-B759-AF60CD482621}" type="pres">
      <dgm:prSet presAssocID="{D41ABBF9-6B94-4396-A076-793B7576FB76}" presName="tx1" presStyleLbl="revTx" presStyleIdx="0" presStyleCnt="7"/>
      <dgm:spPr/>
    </dgm:pt>
    <dgm:pt modelId="{A161681E-86AE-4D25-9EA8-7CC75275E91F}" type="pres">
      <dgm:prSet presAssocID="{D41ABBF9-6B94-4396-A076-793B7576FB76}" presName="vert1" presStyleCnt="0"/>
      <dgm:spPr/>
    </dgm:pt>
    <dgm:pt modelId="{9994696D-C13B-40C8-A792-3A0E50B27E63}" type="pres">
      <dgm:prSet presAssocID="{C2DA8C5E-8E90-48F2-918B-D3674F119E53}" presName="vertSpace2a" presStyleCnt="0"/>
      <dgm:spPr/>
    </dgm:pt>
    <dgm:pt modelId="{F75B4AC7-65ED-40E3-9EB2-8F622D38AEA2}" type="pres">
      <dgm:prSet presAssocID="{C2DA8C5E-8E90-48F2-918B-D3674F119E53}" presName="horz2" presStyleCnt="0"/>
      <dgm:spPr/>
    </dgm:pt>
    <dgm:pt modelId="{00DB860B-EC28-49A4-AF29-96A8F341D0FF}" type="pres">
      <dgm:prSet presAssocID="{C2DA8C5E-8E90-48F2-918B-D3674F119E53}" presName="horzSpace2" presStyleCnt="0"/>
      <dgm:spPr/>
    </dgm:pt>
    <dgm:pt modelId="{457F0DD9-2527-4206-AC26-46EE8001A5BA}" type="pres">
      <dgm:prSet presAssocID="{C2DA8C5E-8E90-48F2-918B-D3674F119E53}" presName="tx2" presStyleLbl="revTx" presStyleIdx="1" presStyleCnt="7"/>
      <dgm:spPr/>
    </dgm:pt>
    <dgm:pt modelId="{A25D5AC4-17D2-4737-AD72-8452329DC161}" type="pres">
      <dgm:prSet presAssocID="{C2DA8C5E-8E90-48F2-918B-D3674F119E53}" presName="vert2" presStyleCnt="0"/>
      <dgm:spPr/>
    </dgm:pt>
    <dgm:pt modelId="{D8926E1D-2D34-4903-B617-02EBA7A0F8CA}" type="pres">
      <dgm:prSet presAssocID="{C2DA8C5E-8E90-48F2-918B-D3674F119E53}" presName="thinLine2b" presStyleLbl="callout" presStyleIdx="0" presStyleCnt="6"/>
      <dgm:spPr/>
    </dgm:pt>
    <dgm:pt modelId="{93327A57-F3AD-479E-8042-34E475D65A6F}" type="pres">
      <dgm:prSet presAssocID="{C2DA8C5E-8E90-48F2-918B-D3674F119E53}" presName="vertSpace2b" presStyleCnt="0"/>
      <dgm:spPr/>
    </dgm:pt>
    <dgm:pt modelId="{A28B4DE6-038B-48C4-B707-377BE1AEC36F}" type="pres">
      <dgm:prSet presAssocID="{9128388D-F35C-4B6E-8352-61DE5CF617C0}" presName="horz2" presStyleCnt="0"/>
      <dgm:spPr/>
    </dgm:pt>
    <dgm:pt modelId="{B799CE80-0997-4BE2-9F05-03668A133EB6}" type="pres">
      <dgm:prSet presAssocID="{9128388D-F35C-4B6E-8352-61DE5CF617C0}" presName="horzSpace2" presStyleCnt="0"/>
      <dgm:spPr/>
    </dgm:pt>
    <dgm:pt modelId="{BE958521-5A1E-4464-B40F-6905B2F9AF3F}" type="pres">
      <dgm:prSet presAssocID="{9128388D-F35C-4B6E-8352-61DE5CF617C0}" presName="tx2" presStyleLbl="revTx" presStyleIdx="2" presStyleCnt="7"/>
      <dgm:spPr/>
    </dgm:pt>
    <dgm:pt modelId="{A6746688-C5C5-4360-881F-A94E0096A657}" type="pres">
      <dgm:prSet presAssocID="{9128388D-F35C-4B6E-8352-61DE5CF617C0}" presName="vert2" presStyleCnt="0"/>
      <dgm:spPr/>
    </dgm:pt>
    <dgm:pt modelId="{DDA15B4B-2E4B-450B-A4E8-2B8518FA6501}" type="pres">
      <dgm:prSet presAssocID="{9128388D-F35C-4B6E-8352-61DE5CF617C0}" presName="thinLine2b" presStyleLbl="callout" presStyleIdx="1" presStyleCnt="6"/>
      <dgm:spPr/>
    </dgm:pt>
    <dgm:pt modelId="{7B790EAF-A445-48D9-9B8A-141368A0DE30}" type="pres">
      <dgm:prSet presAssocID="{9128388D-F35C-4B6E-8352-61DE5CF617C0}" presName="vertSpace2b" presStyleCnt="0"/>
      <dgm:spPr/>
    </dgm:pt>
    <dgm:pt modelId="{1EC14629-A6C1-4BE8-B9C1-DCAB75D601DD}" type="pres">
      <dgm:prSet presAssocID="{700906A6-4CB0-491A-B6F9-1BEB5C07DA11}" presName="horz2" presStyleCnt="0"/>
      <dgm:spPr/>
    </dgm:pt>
    <dgm:pt modelId="{7492220D-9E10-4680-AEBE-0FE3A6843185}" type="pres">
      <dgm:prSet presAssocID="{700906A6-4CB0-491A-B6F9-1BEB5C07DA11}" presName="horzSpace2" presStyleCnt="0"/>
      <dgm:spPr/>
    </dgm:pt>
    <dgm:pt modelId="{9CD0ABD3-DFDB-42F5-AFC4-1E7EBFE70FB2}" type="pres">
      <dgm:prSet presAssocID="{700906A6-4CB0-491A-B6F9-1BEB5C07DA11}" presName="tx2" presStyleLbl="revTx" presStyleIdx="3" presStyleCnt="7"/>
      <dgm:spPr/>
    </dgm:pt>
    <dgm:pt modelId="{16CBD02D-93A5-4DEB-A173-96CE30EFBF66}" type="pres">
      <dgm:prSet presAssocID="{700906A6-4CB0-491A-B6F9-1BEB5C07DA11}" presName="vert2" presStyleCnt="0"/>
      <dgm:spPr/>
    </dgm:pt>
    <dgm:pt modelId="{7820ECD1-1319-4EEE-A72B-31687F5F7C80}" type="pres">
      <dgm:prSet presAssocID="{700906A6-4CB0-491A-B6F9-1BEB5C07DA11}" presName="thinLine2b" presStyleLbl="callout" presStyleIdx="2" presStyleCnt="6"/>
      <dgm:spPr/>
    </dgm:pt>
    <dgm:pt modelId="{AF05D869-BC06-49A3-8B87-4775491C6FF9}" type="pres">
      <dgm:prSet presAssocID="{700906A6-4CB0-491A-B6F9-1BEB5C07DA11}" presName="vertSpace2b" presStyleCnt="0"/>
      <dgm:spPr/>
    </dgm:pt>
    <dgm:pt modelId="{B02C0350-6F71-4F3D-AA3E-3E6873DCBE72}" type="pres">
      <dgm:prSet presAssocID="{305E3964-0B26-4990-ABC5-D18FE7A4B73F}" presName="horz2" presStyleCnt="0"/>
      <dgm:spPr/>
    </dgm:pt>
    <dgm:pt modelId="{51D525F2-92F8-4531-B93D-90E6BB4A91D1}" type="pres">
      <dgm:prSet presAssocID="{305E3964-0B26-4990-ABC5-D18FE7A4B73F}" presName="horzSpace2" presStyleCnt="0"/>
      <dgm:spPr/>
    </dgm:pt>
    <dgm:pt modelId="{A00100BB-8AA7-4547-BF59-85D8B8783F59}" type="pres">
      <dgm:prSet presAssocID="{305E3964-0B26-4990-ABC5-D18FE7A4B73F}" presName="tx2" presStyleLbl="revTx" presStyleIdx="4" presStyleCnt="7"/>
      <dgm:spPr/>
    </dgm:pt>
    <dgm:pt modelId="{3ED626FE-F9E3-4A8C-B8E7-B6B36B4905D2}" type="pres">
      <dgm:prSet presAssocID="{305E3964-0B26-4990-ABC5-D18FE7A4B73F}" presName="vert2" presStyleCnt="0"/>
      <dgm:spPr/>
    </dgm:pt>
    <dgm:pt modelId="{DD36D931-36D1-4927-AEDA-209D633EF908}" type="pres">
      <dgm:prSet presAssocID="{305E3964-0B26-4990-ABC5-D18FE7A4B73F}" presName="thinLine2b" presStyleLbl="callout" presStyleIdx="3" presStyleCnt="6"/>
      <dgm:spPr/>
    </dgm:pt>
    <dgm:pt modelId="{CA4E87F2-9B42-4BD2-99D3-1760D8C1283D}" type="pres">
      <dgm:prSet presAssocID="{305E3964-0B26-4990-ABC5-D18FE7A4B73F}" presName="vertSpace2b" presStyleCnt="0"/>
      <dgm:spPr/>
    </dgm:pt>
    <dgm:pt modelId="{E0A5777F-ED87-4283-ADE3-183753B405F8}" type="pres">
      <dgm:prSet presAssocID="{59D11B35-E656-4059-8ED8-152F37DF6828}" presName="horz2" presStyleCnt="0"/>
      <dgm:spPr/>
    </dgm:pt>
    <dgm:pt modelId="{0F15F4D1-BFE4-499E-BA9E-7604AB3E7D0D}" type="pres">
      <dgm:prSet presAssocID="{59D11B35-E656-4059-8ED8-152F37DF6828}" presName="horzSpace2" presStyleCnt="0"/>
      <dgm:spPr/>
    </dgm:pt>
    <dgm:pt modelId="{CBD0D384-B26D-414F-AF27-D02A25A91F5F}" type="pres">
      <dgm:prSet presAssocID="{59D11B35-E656-4059-8ED8-152F37DF6828}" presName="tx2" presStyleLbl="revTx" presStyleIdx="5" presStyleCnt="7"/>
      <dgm:spPr/>
    </dgm:pt>
    <dgm:pt modelId="{4ABF05F4-4A32-40C2-8B9D-CADA700C8D40}" type="pres">
      <dgm:prSet presAssocID="{59D11B35-E656-4059-8ED8-152F37DF6828}" presName="vert2" presStyleCnt="0"/>
      <dgm:spPr/>
    </dgm:pt>
    <dgm:pt modelId="{4D1CD313-F11E-46E9-BD1A-7D8CB7F108D5}" type="pres">
      <dgm:prSet presAssocID="{59D11B35-E656-4059-8ED8-152F37DF6828}" presName="thinLine2b" presStyleLbl="callout" presStyleIdx="4" presStyleCnt="6"/>
      <dgm:spPr/>
    </dgm:pt>
    <dgm:pt modelId="{7DF5F75A-0C71-4AA3-A5BE-1AA109312BC4}" type="pres">
      <dgm:prSet presAssocID="{59D11B35-E656-4059-8ED8-152F37DF6828}" presName="vertSpace2b" presStyleCnt="0"/>
      <dgm:spPr/>
    </dgm:pt>
    <dgm:pt modelId="{41CF167E-5935-4AC3-8DDE-BFF01E38E42F}" type="pres">
      <dgm:prSet presAssocID="{11AF3D05-6D00-491E-BBB2-47E153CB11C8}" presName="horz2" presStyleCnt="0"/>
      <dgm:spPr/>
    </dgm:pt>
    <dgm:pt modelId="{61D67932-4935-4AAB-A4A6-9FB08E6C9EC8}" type="pres">
      <dgm:prSet presAssocID="{11AF3D05-6D00-491E-BBB2-47E153CB11C8}" presName="horzSpace2" presStyleCnt="0"/>
      <dgm:spPr/>
    </dgm:pt>
    <dgm:pt modelId="{7F1D9555-DBFF-4AEA-80C7-1C1C95F4292A}" type="pres">
      <dgm:prSet presAssocID="{11AF3D05-6D00-491E-BBB2-47E153CB11C8}" presName="tx2" presStyleLbl="revTx" presStyleIdx="6" presStyleCnt="7"/>
      <dgm:spPr/>
    </dgm:pt>
    <dgm:pt modelId="{163D4B98-5D3A-42C6-A5A5-763009FBADC1}" type="pres">
      <dgm:prSet presAssocID="{11AF3D05-6D00-491E-BBB2-47E153CB11C8}" presName="vert2" presStyleCnt="0"/>
      <dgm:spPr/>
    </dgm:pt>
    <dgm:pt modelId="{E09A47E9-65A1-4C2C-8BB3-61B7DFF97D1D}" type="pres">
      <dgm:prSet presAssocID="{11AF3D05-6D00-491E-BBB2-47E153CB11C8}" presName="thinLine2b" presStyleLbl="callout" presStyleIdx="5" presStyleCnt="6"/>
      <dgm:spPr/>
    </dgm:pt>
    <dgm:pt modelId="{DA58298B-83B7-45D7-9825-B929F4FA5635}" type="pres">
      <dgm:prSet presAssocID="{11AF3D05-6D00-491E-BBB2-47E153CB11C8}" presName="vertSpace2b" presStyleCnt="0"/>
      <dgm:spPr/>
    </dgm:pt>
  </dgm:ptLst>
  <dgm:cxnLst>
    <dgm:cxn modelId="{E4610B12-92F0-4EB5-8F57-D3B8A1A56F91}" type="presOf" srcId="{305E3964-0B26-4990-ABC5-D18FE7A4B73F}" destId="{A00100BB-8AA7-4547-BF59-85D8B8783F59}" srcOrd="0" destOrd="0" presId="urn:microsoft.com/office/officeart/2008/layout/LinedList"/>
    <dgm:cxn modelId="{EB6CC62D-C7E4-4527-B206-DA4C6A7A143A}" srcId="{D41ABBF9-6B94-4396-A076-793B7576FB76}" destId="{11AF3D05-6D00-491E-BBB2-47E153CB11C8}" srcOrd="5" destOrd="0" parTransId="{EBCED7FD-78D2-4A0D-809D-F58B7035DC1A}" sibTransId="{72C24950-3819-49EF-BDD2-DBD63BF5B7F1}"/>
    <dgm:cxn modelId="{77606B3B-8A53-4B59-B9D0-9819791D3C81}" srcId="{D41ABBF9-6B94-4396-A076-793B7576FB76}" destId="{C2DA8C5E-8E90-48F2-918B-D3674F119E53}" srcOrd="0" destOrd="0" parTransId="{C6D01727-D63D-49D6-86AE-695E98544588}" sibTransId="{DFCED719-53AB-4C48-AEAA-CD6A09CC8359}"/>
    <dgm:cxn modelId="{9BA2415E-C485-43EA-B695-0E2BA8A8417C}" type="presOf" srcId="{11AF3D05-6D00-491E-BBB2-47E153CB11C8}" destId="{7F1D9555-DBFF-4AEA-80C7-1C1C95F4292A}" srcOrd="0" destOrd="0" presId="urn:microsoft.com/office/officeart/2008/layout/LinedList"/>
    <dgm:cxn modelId="{FF742B78-67B5-42A5-95C6-48EBE7951F8D}" srcId="{D41ABBF9-6B94-4396-A076-793B7576FB76}" destId="{700906A6-4CB0-491A-B6F9-1BEB5C07DA11}" srcOrd="2" destOrd="0" parTransId="{99834137-112F-4E49-9E0A-6C7EA97F7FBC}" sibTransId="{6A986E78-D266-47E3-8A53-5D1A1B47034C}"/>
    <dgm:cxn modelId="{171D1D5A-A847-4CD7-804E-7CFAB5587E16}" srcId="{D41ABBF9-6B94-4396-A076-793B7576FB76}" destId="{59D11B35-E656-4059-8ED8-152F37DF6828}" srcOrd="4" destOrd="0" parTransId="{4EC33252-A4D3-4C9E-BAC6-B7F0003AE776}" sibTransId="{C96759E1-D637-46CA-87F8-6FB6FA725B82}"/>
    <dgm:cxn modelId="{82980AB0-A830-4529-9863-CF7A00755582}" type="presOf" srcId="{D41ABBF9-6B94-4396-A076-793B7576FB76}" destId="{274B204B-68B6-4291-B759-AF60CD482621}" srcOrd="0" destOrd="0" presId="urn:microsoft.com/office/officeart/2008/layout/LinedList"/>
    <dgm:cxn modelId="{C42616BB-6819-4EDF-9512-9EA6D9B47687}" type="presOf" srcId="{9128388D-F35C-4B6E-8352-61DE5CF617C0}" destId="{BE958521-5A1E-4464-B40F-6905B2F9AF3F}" srcOrd="0" destOrd="0" presId="urn:microsoft.com/office/officeart/2008/layout/LinedList"/>
    <dgm:cxn modelId="{9C2EB4C7-2C75-439D-83E7-844028BCB3D5}" type="presOf" srcId="{700906A6-4CB0-491A-B6F9-1BEB5C07DA11}" destId="{9CD0ABD3-DFDB-42F5-AFC4-1E7EBFE70FB2}" srcOrd="0" destOrd="0" presId="urn:microsoft.com/office/officeart/2008/layout/LinedList"/>
    <dgm:cxn modelId="{511792CA-ABDC-4B0F-A91C-4C77C2E428EE}" srcId="{E4DE9FE7-34B5-45A9-A2E9-6EBFC6F5C014}" destId="{D41ABBF9-6B94-4396-A076-793B7576FB76}" srcOrd="0" destOrd="0" parTransId="{892B1C8F-D161-455B-8F61-5B9CBADE8080}" sibTransId="{81DC3654-11D0-48EA-8081-B85E20ACC41D}"/>
    <dgm:cxn modelId="{57020DD3-08C4-4D41-9C45-E5432D299F3F}" srcId="{D41ABBF9-6B94-4396-A076-793B7576FB76}" destId="{9128388D-F35C-4B6E-8352-61DE5CF617C0}" srcOrd="1" destOrd="0" parTransId="{4B8D7380-8CF2-4C67-870C-DE2BF2AA5666}" sibTransId="{BE906530-0B8C-42E3-BA83-D0C1FE1F6278}"/>
    <dgm:cxn modelId="{B2A843E2-9D9D-4DF0-86A2-F51D608F2E00}" type="presOf" srcId="{59D11B35-E656-4059-8ED8-152F37DF6828}" destId="{CBD0D384-B26D-414F-AF27-D02A25A91F5F}" srcOrd="0" destOrd="0" presId="urn:microsoft.com/office/officeart/2008/layout/LinedList"/>
    <dgm:cxn modelId="{1D27C0F6-0DFA-4743-B29F-2CB9BA9DC63E}" type="presOf" srcId="{E4DE9FE7-34B5-45A9-A2E9-6EBFC6F5C014}" destId="{0A763A6A-5967-4432-B979-FD947B795268}" srcOrd="0" destOrd="0" presId="urn:microsoft.com/office/officeart/2008/layout/LinedList"/>
    <dgm:cxn modelId="{7D294AF7-3378-4B8A-9574-ABD22D029719}" type="presOf" srcId="{C2DA8C5E-8E90-48F2-918B-D3674F119E53}" destId="{457F0DD9-2527-4206-AC26-46EE8001A5BA}" srcOrd="0" destOrd="0" presId="urn:microsoft.com/office/officeart/2008/layout/LinedList"/>
    <dgm:cxn modelId="{10E6CDF8-8406-450B-ACD9-3405BEDD4951}" srcId="{D41ABBF9-6B94-4396-A076-793B7576FB76}" destId="{305E3964-0B26-4990-ABC5-D18FE7A4B73F}" srcOrd="3" destOrd="0" parTransId="{A81EB302-6BEB-48CC-AEF7-F06A98B8C9F9}" sibTransId="{ECACCAAB-BBB3-47F4-B0DB-573E04355B41}"/>
    <dgm:cxn modelId="{3F8710A7-F216-42AF-B922-DDF3DCD05C30}" type="presParOf" srcId="{0A763A6A-5967-4432-B979-FD947B795268}" destId="{77696D3B-FE7D-41AC-82C9-7FEC29EE2DCB}" srcOrd="0" destOrd="0" presId="urn:microsoft.com/office/officeart/2008/layout/LinedList"/>
    <dgm:cxn modelId="{D4679DDC-1300-4A4A-8620-AEBC31C2544F}" type="presParOf" srcId="{0A763A6A-5967-4432-B979-FD947B795268}" destId="{7CEBD568-BA44-4DB2-B3FD-41A20CF2FF4E}" srcOrd="1" destOrd="0" presId="urn:microsoft.com/office/officeart/2008/layout/LinedList"/>
    <dgm:cxn modelId="{18C2A325-1F76-4094-B1F3-CF3F4059EFDB}" type="presParOf" srcId="{7CEBD568-BA44-4DB2-B3FD-41A20CF2FF4E}" destId="{274B204B-68B6-4291-B759-AF60CD482621}" srcOrd="0" destOrd="0" presId="urn:microsoft.com/office/officeart/2008/layout/LinedList"/>
    <dgm:cxn modelId="{03D47053-27F7-49F8-B28A-CAB1BCADB855}" type="presParOf" srcId="{7CEBD568-BA44-4DB2-B3FD-41A20CF2FF4E}" destId="{A161681E-86AE-4D25-9EA8-7CC75275E91F}" srcOrd="1" destOrd="0" presId="urn:microsoft.com/office/officeart/2008/layout/LinedList"/>
    <dgm:cxn modelId="{1ACE3F8C-D0D8-4F8E-AC7A-A5C7A481BDC7}" type="presParOf" srcId="{A161681E-86AE-4D25-9EA8-7CC75275E91F}" destId="{9994696D-C13B-40C8-A792-3A0E50B27E63}" srcOrd="0" destOrd="0" presId="urn:microsoft.com/office/officeart/2008/layout/LinedList"/>
    <dgm:cxn modelId="{914F67C9-FF8D-4D98-8A4B-D185503E1682}" type="presParOf" srcId="{A161681E-86AE-4D25-9EA8-7CC75275E91F}" destId="{F75B4AC7-65ED-40E3-9EB2-8F622D38AEA2}" srcOrd="1" destOrd="0" presId="urn:microsoft.com/office/officeart/2008/layout/LinedList"/>
    <dgm:cxn modelId="{78F01C6E-8488-4423-866E-AA6BC4A52D51}" type="presParOf" srcId="{F75B4AC7-65ED-40E3-9EB2-8F622D38AEA2}" destId="{00DB860B-EC28-49A4-AF29-96A8F341D0FF}" srcOrd="0" destOrd="0" presId="urn:microsoft.com/office/officeart/2008/layout/LinedList"/>
    <dgm:cxn modelId="{5F2109A4-BB13-4BB5-A7E2-0B5B99A26DD0}" type="presParOf" srcId="{F75B4AC7-65ED-40E3-9EB2-8F622D38AEA2}" destId="{457F0DD9-2527-4206-AC26-46EE8001A5BA}" srcOrd="1" destOrd="0" presId="urn:microsoft.com/office/officeart/2008/layout/LinedList"/>
    <dgm:cxn modelId="{E9318EB2-1C7B-4B79-8D21-665A32709352}" type="presParOf" srcId="{F75B4AC7-65ED-40E3-9EB2-8F622D38AEA2}" destId="{A25D5AC4-17D2-4737-AD72-8452329DC161}" srcOrd="2" destOrd="0" presId="urn:microsoft.com/office/officeart/2008/layout/LinedList"/>
    <dgm:cxn modelId="{FFBAFA52-1CB1-412F-9908-58E762AD03E6}" type="presParOf" srcId="{A161681E-86AE-4D25-9EA8-7CC75275E91F}" destId="{D8926E1D-2D34-4903-B617-02EBA7A0F8CA}" srcOrd="2" destOrd="0" presId="urn:microsoft.com/office/officeart/2008/layout/LinedList"/>
    <dgm:cxn modelId="{E90D80F6-723B-411A-995E-A881275CBAEC}" type="presParOf" srcId="{A161681E-86AE-4D25-9EA8-7CC75275E91F}" destId="{93327A57-F3AD-479E-8042-34E475D65A6F}" srcOrd="3" destOrd="0" presId="urn:microsoft.com/office/officeart/2008/layout/LinedList"/>
    <dgm:cxn modelId="{3EACFD73-38FD-4C76-A189-439DBDF48C04}" type="presParOf" srcId="{A161681E-86AE-4D25-9EA8-7CC75275E91F}" destId="{A28B4DE6-038B-48C4-B707-377BE1AEC36F}" srcOrd="4" destOrd="0" presId="urn:microsoft.com/office/officeart/2008/layout/LinedList"/>
    <dgm:cxn modelId="{E6F5D58C-DA5D-49B0-8FDA-0638C9DEA2B6}" type="presParOf" srcId="{A28B4DE6-038B-48C4-B707-377BE1AEC36F}" destId="{B799CE80-0997-4BE2-9F05-03668A133EB6}" srcOrd="0" destOrd="0" presId="urn:microsoft.com/office/officeart/2008/layout/LinedList"/>
    <dgm:cxn modelId="{267C10AB-B69B-45FB-9163-7D9DD20588C0}" type="presParOf" srcId="{A28B4DE6-038B-48C4-B707-377BE1AEC36F}" destId="{BE958521-5A1E-4464-B40F-6905B2F9AF3F}" srcOrd="1" destOrd="0" presId="urn:microsoft.com/office/officeart/2008/layout/LinedList"/>
    <dgm:cxn modelId="{8D8415F2-DB27-4D6A-BC4E-EC051DD39AA3}" type="presParOf" srcId="{A28B4DE6-038B-48C4-B707-377BE1AEC36F}" destId="{A6746688-C5C5-4360-881F-A94E0096A657}" srcOrd="2" destOrd="0" presId="urn:microsoft.com/office/officeart/2008/layout/LinedList"/>
    <dgm:cxn modelId="{636BD71D-C869-4D7F-A248-F60EB67294CC}" type="presParOf" srcId="{A161681E-86AE-4D25-9EA8-7CC75275E91F}" destId="{DDA15B4B-2E4B-450B-A4E8-2B8518FA6501}" srcOrd="5" destOrd="0" presId="urn:microsoft.com/office/officeart/2008/layout/LinedList"/>
    <dgm:cxn modelId="{F6E24F93-4780-44F8-9AEC-359CCC786456}" type="presParOf" srcId="{A161681E-86AE-4D25-9EA8-7CC75275E91F}" destId="{7B790EAF-A445-48D9-9B8A-141368A0DE30}" srcOrd="6" destOrd="0" presId="urn:microsoft.com/office/officeart/2008/layout/LinedList"/>
    <dgm:cxn modelId="{D014F415-10A2-4D39-B3BD-8DCC2BA623F5}" type="presParOf" srcId="{A161681E-86AE-4D25-9EA8-7CC75275E91F}" destId="{1EC14629-A6C1-4BE8-B9C1-DCAB75D601DD}" srcOrd="7" destOrd="0" presId="urn:microsoft.com/office/officeart/2008/layout/LinedList"/>
    <dgm:cxn modelId="{4157441E-D612-4FD7-A771-B0874822267E}" type="presParOf" srcId="{1EC14629-A6C1-4BE8-B9C1-DCAB75D601DD}" destId="{7492220D-9E10-4680-AEBE-0FE3A6843185}" srcOrd="0" destOrd="0" presId="urn:microsoft.com/office/officeart/2008/layout/LinedList"/>
    <dgm:cxn modelId="{CAFF9D4E-CF4A-46B2-9EDD-5C0F95D8F2CA}" type="presParOf" srcId="{1EC14629-A6C1-4BE8-B9C1-DCAB75D601DD}" destId="{9CD0ABD3-DFDB-42F5-AFC4-1E7EBFE70FB2}" srcOrd="1" destOrd="0" presId="urn:microsoft.com/office/officeart/2008/layout/LinedList"/>
    <dgm:cxn modelId="{90F2D836-71E9-4AD6-A38D-D4483955E4DB}" type="presParOf" srcId="{1EC14629-A6C1-4BE8-B9C1-DCAB75D601DD}" destId="{16CBD02D-93A5-4DEB-A173-96CE30EFBF66}" srcOrd="2" destOrd="0" presId="urn:microsoft.com/office/officeart/2008/layout/LinedList"/>
    <dgm:cxn modelId="{066EA755-4936-408F-B580-6DD5F83DEDAB}" type="presParOf" srcId="{A161681E-86AE-4D25-9EA8-7CC75275E91F}" destId="{7820ECD1-1319-4EEE-A72B-31687F5F7C80}" srcOrd="8" destOrd="0" presId="urn:microsoft.com/office/officeart/2008/layout/LinedList"/>
    <dgm:cxn modelId="{53573810-F27F-44DD-AB95-715C10C298C6}" type="presParOf" srcId="{A161681E-86AE-4D25-9EA8-7CC75275E91F}" destId="{AF05D869-BC06-49A3-8B87-4775491C6FF9}" srcOrd="9" destOrd="0" presId="urn:microsoft.com/office/officeart/2008/layout/LinedList"/>
    <dgm:cxn modelId="{B178CEF0-18BD-40C3-B177-DCEA5AF5C4FC}" type="presParOf" srcId="{A161681E-86AE-4D25-9EA8-7CC75275E91F}" destId="{B02C0350-6F71-4F3D-AA3E-3E6873DCBE72}" srcOrd="10" destOrd="0" presId="urn:microsoft.com/office/officeart/2008/layout/LinedList"/>
    <dgm:cxn modelId="{F8E393E7-D1F5-4CA7-A117-B8B807ADE43E}" type="presParOf" srcId="{B02C0350-6F71-4F3D-AA3E-3E6873DCBE72}" destId="{51D525F2-92F8-4531-B93D-90E6BB4A91D1}" srcOrd="0" destOrd="0" presId="urn:microsoft.com/office/officeart/2008/layout/LinedList"/>
    <dgm:cxn modelId="{8D988035-3823-4317-A23E-D0AE1C3815A3}" type="presParOf" srcId="{B02C0350-6F71-4F3D-AA3E-3E6873DCBE72}" destId="{A00100BB-8AA7-4547-BF59-85D8B8783F59}" srcOrd="1" destOrd="0" presId="urn:microsoft.com/office/officeart/2008/layout/LinedList"/>
    <dgm:cxn modelId="{B560E4EA-A0F2-4D3C-A34C-5FFE1C277A8D}" type="presParOf" srcId="{B02C0350-6F71-4F3D-AA3E-3E6873DCBE72}" destId="{3ED626FE-F9E3-4A8C-B8E7-B6B36B4905D2}" srcOrd="2" destOrd="0" presId="urn:microsoft.com/office/officeart/2008/layout/LinedList"/>
    <dgm:cxn modelId="{E6787A0E-F1C5-4B59-84EE-6C669D34C296}" type="presParOf" srcId="{A161681E-86AE-4D25-9EA8-7CC75275E91F}" destId="{DD36D931-36D1-4927-AEDA-209D633EF908}" srcOrd="11" destOrd="0" presId="urn:microsoft.com/office/officeart/2008/layout/LinedList"/>
    <dgm:cxn modelId="{BB3972FB-DBB6-4518-9797-0EB15DF6A67B}" type="presParOf" srcId="{A161681E-86AE-4D25-9EA8-7CC75275E91F}" destId="{CA4E87F2-9B42-4BD2-99D3-1760D8C1283D}" srcOrd="12" destOrd="0" presId="urn:microsoft.com/office/officeart/2008/layout/LinedList"/>
    <dgm:cxn modelId="{DAF4EBEB-33C6-4E5D-B362-CB2613114CFC}" type="presParOf" srcId="{A161681E-86AE-4D25-9EA8-7CC75275E91F}" destId="{E0A5777F-ED87-4283-ADE3-183753B405F8}" srcOrd="13" destOrd="0" presId="urn:microsoft.com/office/officeart/2008/layout/LinedList"/>
    <dgm:cxn modelId="{75221E1A-4F41-49FF-AC31-23BE48A3FF2A}" type="presParOf" srcId="{E0A5777F-ED87-4283-ADE3-183753B405F8}" destId="{0F15F4D1-BFE4-499E-BA9E-7604AB3E7D0D}" srcOrd="0" destOrd="0" presId="urn:microsoft.com/office/officeart/2008/layout/LinedList"/>
    <dgm:cxn modelId="{989CF6ED-6773-4952-835F-5FDB6DFA878E}" type="presParOf" srcId="{E0A5777F-ED87-4283-ADE3-183753B405F8}" destId="{CBD0D384-B26D-414F-AF27-D02A25A91F5F}" srcOrd="1" destOrd="0" presId="urn:microsoft.com/office/officeart/2008/layout/LinedList"/>
    <dgm:cxn modelId="{B7C676C4-74B4-4B28-ADD8-D53851703885}" type="presParOf" srcId="{E0A5777F-ED87-4283-ADE3-183753B405F8}" destId="{4ABF05F4-4A32-40C2-8B9D-CADA700C8D40}" srcOrd="2" destOrd="0" presId="urn:microsoft.com/office/officeart/2008/layout/LinedList"/>
    <dgm:cxn modelId="{52274C3A-EE46-44C8-B60D-730CB44CD64E}" type="presParOf" srcId="{A161681E-86AE-4D25-9EA8-7CC75275E91F}" destId="{4D1CD313-F11E-46E9-BD1A-7D8CB7F108D5}" srcOrd="14" destOrd="0" presId="urn:microsoft.com/office/officeart/2008/layout/LinedList"/>
    <dgm:cxn modelId="{F3BE09E0-4E0F-446F-9AB4-CBB11F28CCF3}" type="presParOf" srcId="{A161681E-86AE-4D25-9EA8-7CC75275E91F}" destId="{7DF5F75A-0C71-4AA3-A5BE-1AA109312BC4}" srcOrd="15" destOrd="0" presId="urn:microsoft.com/office/officeart/2008/layout/LinedList"/>
    <dgm:cxn modelId="{3272AEBB-E76D-4921-9B65-C296B59AFD96}" type="presParOf" srcId="{A161681E-86AE-4D25-9EA8-7CC75275E91F}" destId="{41CF167E-5935-4AC3-8DDE-BFF01E38E42F}" srcOrd="16" destOrd="0" presId="urn:microsoft.com/office/officeart/2008/layout/LinedList"/>
    <dgm:cxn modelId="{2D15D833-C5F0-42C2-A555-8AE1948600D8}" type="presParOf" srcId="{41CF167E-5935-4AC3-8DDE-BFF01E38E42F}" destId="{61D67932-4935-4AAB-A4A6-9FB08E6C9EC8}" srcOrd="0" destOrd="0" presId="urn:microsoft.com/office/officeart/2008/layout/LinedList"/>
    <dgm:cxn modelId="{D0D6E2E0-F676-433C-BF13-13EEB591292F}" type="presParOf" srcId="{41CF167E-5935-4AC3-8DDE-BFF01E38E42F}" destId="{7F1D9555-DBFF-4AEA-80C7-1C1C95F4292A}" srcOrd="1" destOrd="0" presId="urn:microsoft.com/office/officeart/2008/layout/LinedList"/>
    <dgm:cxn modelId="{6074813E-B93D-43CB-A9B5-290EF6871AB9}" type="presParOf" srcId="{41CF167E-5935-4AC3-8DDE-BFF01E38E42F}" destId="{163D4B98-5D3A-42C6-A5A5-763009FBADC1}" srcOrd="2" destOrd="0" presId="urn:microsoft.com/office/officeart/2008/layout/LinedList"/>
    <dgm:cxn modelId="{E692683F-7065-4E7D-B5F8-AB1EE86B5782}" type="presParOf" srcId="{A161681E-86AE-4D25-9EA8-7CC75275E91F}" destId="{E09A47E9-65A1-4C2C-8BB3-61B7DFF97D1D}" srcOrd="17" destOrd="0" presId="urn:microsoft.com/office/officeart/2008/layout/LinedList"/>
    <dgm:cxn modelId="{05F624D1-A831-446E-87D4-25E9A239A13E}" type="presParOf" srcId="{A161681E-86AE-4D25-9EA8-7CC75275E91F}" destId="{DA58298B-83B7-45D7-9825-B929F4FA5635}"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B1052EA-CB30-408E-9038-E9CA616A4C9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EC2FE8E-B04C-4C49-80A1-EF1552782779}">
      <dgm:prSet phldrT="[Text]"/>
      <dgm:spPr/>
      <dgm:t>
        <a:bodyPr/>
        <a:lstStyle/>
        <a:p>
          <a:r>
            <a:rPr lang="en-US" dirty="0"/>
            <a:t>Introduction to Administrative Preparedness</a:t>
          </a:r>
        </a:p>
      </dgm:t>
    </dgm:pt>
    <dgm:pt modelId="{0DD008D5-5F8B-4DBA-9141-7624B6BF8002}" type="parTrans" cxnId="{EE0F3A8B-1A0B-4738-BD78-2A9D0E3DA91D}">
      <dgm:prSet/>
      <dgm:spPr/>
      <dgm:t>
        <a:bodyPr/>
        <a:lstStyle/>
        <a:p>
          <a:endParaRPr lang="en-US"/>
        </a:p>
      </dgm:t>
    </dgm:pt>
    <dgm:pt modelId="{5D41BBC8-A9CC-4E6B-80C4-5A198F8A7C57}" type="sibTrans" cxnId="{EE0F3A8B-1A0B-4738-BD78-2A9D0E3DA91D}">
      <dgm:prSet/>
      <dgm:spPr/>
      <dgm:t>
        <a:bodyPr/>
        <a:lstStyle/>
        <a:p>
          <a:endParaRPr lang="en-US"/>
        </a:p>
      </dgm:t>
    </dgm:pt>
    <dgm:pt modelId="{26C1B684-43A3-4173-A667-92FF79010CCB}">
      <dgm:prSet phldrT="[Text]"/>
      <dgm:spPr/>
      <dgm:t>
        <a:bodyPr/>
        <a:lstStyle/>
        <a:p>
          <a:r>
            <a:rPr lang="en-US" dirty="0"/>
            <a:t>Overview of Tools and Resources</a:t>
          </a:r>
        </a:p>
      </dgm:t>
    </dgm:pt>
    <dgm:pt modelId="{68259AAA-6845-4613-9879-AE2378801800}" type="parTrans" cxnId="{7E1B8E9A-8ED5-4A38-9507-84A88DD9091C}">
      <dgm:prSet/>
      <dgm:spPr/>
      <dgm:t>
        <a:bodyPr/>
        <a:lstStyle/>
        <a:p>
          <a:endParaRPr lang="en-US"/>
        </a:p>
      </dgm:t>
    </dgm:pt>
    <dgm:pt modelId="{127807DC-BA4E-4848-AEA9-0AE896F9CE73}" type="sibTrans" cxnId="{7E1B8E9A-8ED5-4A38-9507-84A88DD9091C}">
      <dgm:prSet/>
      <dgm:spPr/>
      <dgm:t>
        <a:bodyPr/>
        <a:lstStyle/>
        <a:p>
          <a:endParaRPr lang="en-US"/>
        </a:p>
      </dgm:t>
    </dgm:pt>
    <dgm:pt modelId="{D0D745E1-BFB3-469E-A855-017487F24B17}">
      <dgm:prSet phldrT="[Text]"/>
      <dgm:spPr>
        <a:solidFill>
          <a:srgbClr val="92D050"/>
        </a:solidFill>
      </dgm:spPr>
      <dgm:t>
        <a:bodyPr/>
        <a:lstStyle/>
        <a:p>
          <a:r>
            <a:rPr lang="en-US" dirty="0"/>
            <a:t>Q&amp;A</a:t>
          </a:r>
        </a:p>
      </dgm:t>
    </dgm:pt>
    <dgm:pt modelId="{D466D2A7-56A2-467D-B7FB-730BDE448DC2}" type="parTrans" cxnId="{D7B7AA60-22E8-4D04-8083-087FB964CD13}">
      <dgm:prSet/>
      <dgm:spPr/>
      <dgm:t>
        <a:bodyPr/>
        <a:lstStyle/>
        <a:p>
          <a:endParaRPr lang="en-US"/>
        </a:p>
      </dgm:t>
    </dgm:pt>
    <dgm:pt modelId="{E1A11C2D-918C-4C4A-9A8C-5447F0E44773}" type="sibTrans" cxnId="{D7B7AA60-22E8-4D04-8083-087FB964CD13}">
      <dgm:prSet/>
      <dgm:spPr/>
      <dgm:t>
        <a:bodyPr/>
        <a:lstStyle/>
        <a:p>
          <a:endParaRPr lang="en-US"/>
        </a:p>
      </dgm:t>
    </dgm:pt>
    <dgm:pt modelId="{91966973-E6ED-4481-9E96-8000D46DA814}" type="pres">
      <dgm:prSet presAssocID="{9B1052EA-CB30-408E-9038-E9CA616A4C98}" presName="Name0" presStyleCnt="0">
        <dgm:presLayoutVars>
          <dgm:dir/>
          <dgm:animLvl val="lvl"/>
          <dgm:resizeHandles val="exact"/>
        </dgm:presLayoutVars>
      </dgm:prSet>
      <dgm:spPr/>
    </dgm:pt>
    <dgm:pt modelId="{2862F1C5-5DC0-47CB-B39D-35D5A8A66A57}" type="pres">
      <dgm:prSet presAssocID="{D0D745E1-BFB3-469E-A855-017487F24B17}" presName="boxAndChildren" presStyleCnt="0"/>
      <dgm:spPr/>
    </dgm:pt>
    <dgm:pt modelId="{41AF9DBC-7144-4845-83B6-034D3EA1034F}" type="pres">
      <dgm:prSet presAssocID="{D0D745E1-BFB3-469E-A855-017487F24B17}" presName="parentTextBox" presStyleLbl="node1" presStyleIdx="0" presStyleCnt="3"/>
      <dgm:spPr/>
    </dgm:pt>
    <dgm:pt modelId="{C78F3A36-A275-47D0-A875-558D3C554595}" type="pres">
      <dgm:prSet presAssocID="{127807DC-BA4E-4848-AEA9-0AE896F9CE73}" presName="sp" presStyleCnt="0"/>
      <dgm:spPr/>
    </dgm:pt>
    <dgm:pt modelId="{1EFE09BA-598B-4F5B-8DD4-13FE6E6F23B1}" type="pres">
      <dgm:prSet presAssocID="{26C1B684-43A3-4173-A667-92FF79010CCB}" presName="arrowAndChildren" presStyleCnt="0"/>
      <dgm:spPr/>
    </dgm:pt>
    <dgm:pt modelId="{91E6A4AC-4123-4070-AE97-01B2FC5FE310}" type="pres">
      <dgm:prSet presAssocID="{26C1B684-43A3-4173-A667-92FF79010CCB}" presName="parentTextArrow" presStyleLbl="node1" presStyleIdx="1" presStyleCnt="3"/>
      <dgm:spPr/>
    </dgm:pt>
    <dgm:pt modelId="{F7A4A9FD-A415-4BBB-87F9-766A1C1185AE}" type="pres">
      <dgm:prSet presAssocID="{5D41BBC8-A9CC-4E6B-80C4-5A198F8A7C57}" presName="sp" presStyleCnt="0"/>
      <dgm:spPr/>
    </dgm:pt>
    <dgm:pt modelId="{1FA794CA-95DE-4D3A-A710-0DC63C76CEA8}" type="pres">
      <dgm:prSet presAssocID="{1EC2FE8E-B04C-4C49-80A1-EF1552782779}" presName="arrowAndChildren" presStyleCnt="0"/>
      <dgm:spPr/>
    </dgm:pt>
    <dgm:pt modelId="{E1E7A5A3-6180-4F08-9234-9E3459678D28}" type="pres">
      <dgm:prSet presAssocID="{1EC2FE8E-B04C-4C49-80A1-EF1552782779}" presName="parentTextArrow" presStyleLbl="node1" presStyleIdx="2" presStyleCnt="3"/>
      <dgm:spPr/>
    </dgm:pt>
  </dgm:ptLst>
  <dgm:cxnLst>
    <dgm:cxn modelId="{D7B7AA60-22E8-4D04-8083-087FB964CD13}" srcId="{9B1052EA-CB30-408E-9038-E9CA616A4C98}" destId="{D0D745E1-BFB3-469E-A855-017487F24B17}" srcOrd="2" destOrd="0" parTransId="{D466D2A7-56A2-467D-B7FB-730BDE448DC2}" sibTransId="{E1A11C2D-918C-4C4A-9A8C-5447F0E44773}"/>
    <dgm:cxn modelId="{B2BD6F89-0F99-4744-B8FF-A7315306EDE2}" type="presOf" srcId="{D0D745E1-BFB3-469E-A855-017487F24B17}" destId="{41AF9DBC-7144-4845-83B6-034D3EA1034F}" srcOrd="0" destOrd="0" presId="urn:microsoft.com/office/officeart/2005/8/layout/process4"/>
    <dgm:cxn modelId="{EE0F3A8B-1A0B-4738-BD78-2A9D0E3DA91D}" srcId="{9B1052EA-CB30-408E-9038-E9CA616A4C98}" destId="{1EC2FE8E-B04C-4C49-80A1-EF1552782779}" srcOrd="0" destOrd="0" parTransId="{0DD008D5-5F8B-4DBA-9141-7624B6BF8002}" sibTransId="{5D41BBC8-A9CC-4E6B-80C4-5A198F8A7C57}"/>
    <dgm:cxn modelId="{7E1B8E9A-8ED5-4A38-9507-84A88DD9091C}" srcId="{9B1052EA-CB30-408E-9038-E9CA616A4C98}" destId="{26C1B684-43A3-4173-A667-92FF79010CCB}" srcOrd="1" destOrd="0" parTransId="{68259AAA-6845-4613-9879-AE2378801800}" sibTransId="{127807DC-BA4E-4848-AEA9-0AE896F9CE73}"/>
    <dgm:cxn modelId="{5C259B9D-863C-445C-AEA5-C2A385BBE60C}" type="presOf" srcId="{1EC2FE8E-B04C-4C49-80A1-EF1552782779}" destId="{E1E7A5A3-6180-4F08-9234-9E3459678D28}" srcOrd="0" destOrd="0" presId="urn:microsoft.com/office/officeart/2005/8/layout/process4"/>
    <dgm:cxn modelId="{C6AA89D1-C8C4-4C43-A0C1-12988B8C95F1}" type="presOf" srcId="{9B1052EA-CB30-408E-9038-E9CA616A4C98}" destId="{91966973-E6ED-4481-9E96-8000D46DA814}" srcOrd="0" destOrd="0" presId="urn:microsoft.com/office/officeart/2005/8/layout/process4"/>
    <dgm:cxn modelId="{0B42BCDF-0D34-4486-99D7-C5441406C0EA}" type="presOf" srcId="{26C1B684-43A3-4173-A667-92FF79010CCB}" destId="{91E6A4AC-4123-4070-AE97-01B2FC5FE310}" srcOrd="0" destOrd="0" presId="urn:microsoft.com/office/officeart/2005/8/layout/process4"/>
    <dgm:cxn modelId="{2EF65FDD-0545-47D5-A764-C0B4077D8F76}" type="presParOf" srcId="{91966973-E6ED-4481-9E96-8000D46DA814}" destId="{2862F1C5-5DC0-47CB-B39D-35D5A8A66A57}" srcOrd="0" destOrd="0" presId="urn:microsoft.com/office/officeart/2005/8/layout/process4"/>
    <dgm:cxn modelId="{1F1AEDE1-E478-462A-AD02-A312FCCD022B}" type="presParOf" srcId="{2862F1C5-5DC0-47CB-B39D-35D5A8A66A57}" destId="{41AF9DBC-7144-4845-83B6-034D3EA1034F}" srcOrd="0" destOrd="0" presId="urn:microsoft.com/office/officeart/2005/8/layout/process4"/>
    <dgm:cxn modelId="{FBB47ACC-ECE1-4A1D-BEAB-C855F2DFDD0C}" type="presParOf" srcId="{91966973-E6ED-4481-9E96-8000D46DA814}" destId="{C78F3A36-A275-47D0-A875-558D3C554595}" srcOrd="1" destOrd="0" presId="urn:microsoft.com/office/officeart/2005/8/layout/process4"/>
    <dgm:cxn modelId="{9CC60A11-3B49-4F6B-ACD1-C67AD49BDCC5}" type="presParOf" srcId="{91966973-E6ED-4481-9E96-8000D46DA814}" destId="{1EFE09BA-598B-4F5B-8DD4-13FE6E6F23B1}" srcOrd="2" destOrd="0" presId="urn:microsoft.com/office/officeart/2005/8/layout/process4"/>
    <dgm:cxn modelId="{4972649A-7BC9-4F5E-A433-5D7F2F2C20BE}" type="presParOf" srcId="{1EFE09BA-598B-4F5B-8DD4-13FE6E6F23B1}" destId="{91E6A4AC-4123-4070-AE97-01B2FC5FE310}" srcOrd="0" destOrd="0" presId="urn:microsoft.com/office/officeart/2005/8/layout/process4"/>
    <dgm:cxn modelId="{CE855227-A527-45EF-8323-47739FCC8262}" type="presParOf" srcId="{91966973-E6ED-4481-9E96-8000D46DA814}" destId="{F7A4A9FD-A415-4BBB-87F9-766A1C1185AE}" srcOrd="3" destOrd="0" presId="urn:microsoft.com/office/officeart/2005/8/layout/process4"/>
    <dgm:cxn modelId="{DC6700FE-B103-443A-9337-AF1B55EAFA4B}" type="presParOf" srcId="{91966973-E6ED-4481-9E96-8000D46DA814}" destId="{1FA794CA-95DE-4D3A-A710-0DC63C76CEA8}" srcOrd="4" destOrd="0" presId="urn:microsoft.com/office/officeart/2005/8/layout/process4"/>
    <dgm:cxn modelId="{2DAB90A9-7589-4742-B253-73DC2A2AC50A}" type="presParOf" srcId="{1FA794CA-95DE-4D3A-A710-0DC63C76CEA8}" destId="{E1E7A5A3-6180-4F08-9234-9E3459678D2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DE9FE7-34B5-45A9-A2E9-6EBFC6F5C01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66F59F6-075B-4713-B253-A6D6F78CA184}">
      <dgm:prSet phldrT="[Text]"/>
      <dgm:spPr/>
      <dgm:t>
        <a:bodyPr/>
        <a:lstStyle/>
        <a:p>
          <a:r>
            <a:rPr lang="en-US" dirty="0"/>
            <a:t>Procurement</a:t>
          </a:r>
        </a:p>
      </dgm:t>
    </dgm:pt>
    <dgm:pt modelId="{187DC705-877D-47D0-980F-CDCE071B46B7}" type="parTrans" cxnId="{E6A129E3-C59B-48A4-B0A2-117F4C2F4040}">
      <dgm:prSet/>
      <dgm:spPr/>
      <dgm:t>
        <a:bodyPr/>
        <a:lstStyle/>
        <a:p>
          <a:endParaRPr lang="en-US"/>
        </a:p>
      </dgm:t>
    </dgm:pt>
    <dgm:pt modelId="{CFEFBA58-1891-4717-A52C-3D79DB8C2F62}" type="sibTrans" cxnId="{E6A129E3-C59B-48A4-B0A2-117F4C2F4040}">
      <dgm:prSet/>
      <dgm:spPr/>
      <dgm:t>
        <a:bodyPr/>
        <a:lstStyle/>
        <a:p>
          <a:endParaRPr lang="en-US"/>
        </a:p>
      </dgm:t>
    </dgm:pt>
    <dgm:pt modelId="{A8FA5425-E0DC-47E5-ACC8-2A92EE2923A9}">
      <dgm:prSet phldrT="[Text]"/>
      <dgm:spPr/>
      <dgm:t>
        <a:bodyPr/>
        <a:lstStyle/>
        <a:p>
          <a:r>
            <a:rPr lang="en-US" dirty="0"/>
            <a:t>Workforce</a:t>
          </a:r>
        </a:p>
      </dgm:t>
    </dgm:pt>
    <dgm:pt modelId="{35F48F0F-C288-4394-85A2-212583267CFE}" type="parTrans" cxnId="{3CAEBDA7-C8C8-4E4B-AF70-1AD9234D05B0}">
      <dgm:prSet/>
      <dgm:spPr/>
      <dgm:t>
        <a:bodyPr/>
        <a:lstStyle/>
        <a:p>
          <a:endParaRPr lang="en-US"/>
        </a:p>
      </dgm:t>
    </dgm:pt>
    <dgm:pt modelId="{126EC73C-3250-4161-BF1B-DE6CC02F4FB7}" type="sibTrans" cxnId="{3CAEBDA7-C8C8-4E4B-AF70-1AD9234D05B0}">
      <dgm:prSet/>
      <dgm:spPr/>
      <dgm:t>
        <a:bodyPr/>
        <a:lstStyle/>
        <a:p>
          <a:endParaRPr lang="en-US"/>
        </a:p>
      </dgm:t>
    </dgm:pt>
    <dgm:pt modelId="{866F054E-6467-4904-AEFD-8841351ADD32}">
      <dgm:prSet phldrT="[Text]"/>
      <dgm:spPr/>
      <dgm:t>
        <a:bodyPr/>
        <a:lstStyle/>
        <a:p>
          <a:r>
            <a:rPr lang="en-US" dirty="0"/>
            <a:t>Funding</a:t>
          </a:r>
        </a:p>
      </dgm:t>
    </dgm:pt>
    <dgm:pt modelId="{DD32AC16-2357-436A-9D2A-3EA5F146736B}" type="parTrans" cxnId="{50A5A0E5-4CCB-4059-9710-0BE369A8EB42}">
      <dgm:prSet/>
      <dgm:spPr/>
      <dgm:t>
        <a:bodyPr/>
        <a:lstStyle/>
        <a:p>
          <a:endParaRPr lang="en-US"/>
        </a:p>
      </dgm:t>
    </dgm:pt>
    <dgm:pt modelId="{D90A58F0-C14E-4A49-B9BC-A7C4DB0327B4}" type="sibTrans" cxnId="{50A5A0E5-4CCB-4059-9710-0BE369A8EB42}">
      <dgm:prSet/>
      <dgm:spPr/>
      <dgm:t>
        <a:bodyPr/>
        <a:lstStyle/>
        <a:p>
          <a:endParaRPr lang="en-US"/>
        </a:p>
      </dgm:t>
    </dgm:pt>
    <dgm:pt modelId="{D41ABBF9-6B94-4396-A076-793B7576FB76}">
      <dgm:prSet phldrT="[Text]"/>
      <dgm:spPr/>
      <dgm:t>
        <a:bodyPr/>
        <a:lstStyle/>
        <a:p>
          <a:r>
            <a:rPr lang="en-US" dirty="0"/>
            <a:t>Declarations and Authorities</a:t>
          </a:r>
        </a:p>
      </dgm:t>
    </dgm:pt>
    <dgm:pt modelId="{81DC3654-11D0-48EA-8081-B85E20ACC41D}" type="sibTrans" cxnId="{511792CA-ABDC-4B0F-A91C-4C77C2E428EE}">
      <dgm:prSet/>
      <dgm:spPr/>
      <dgm:t>
        <a:bodyPr/>
        <a:lstStyle/>
        <a:p>
          <a:endParaRPr lang="en-US"/>
        </a:p>
      </dgm:t>
    </dgm:pt>
    <dgm:pt modelId="{892B1C8F-D161-455B-8F61-5B9CBADE8080}" type="parTrans" cxnId="{511792CA-ABDC-4B0F-A91C-4C77C2E428EE}">
      <dgm:prSet/>
      <dgm:spPr/>
      <dgm:t>
        <a:bodyPr/>
        <a:lstStyle/>
        <a:p>
          <a:endParaRPr lang="en-US"/>
        </a:p>
      </dgm:t>
    </dgm:pt>
    <dgm:pt modelId="{A237C3D5-86A6-439B-AE70-E1D878250DA0}">
      <dgm:prSet phldrT="[Text]"/>
      <dgm:spPr/>
      <dgm:t>
        <a:bodyPr/>
        <a:lstStyle/>
        <a:p>
          <a:r>
            <a:rPr lang="en-US" dirty="0"/>
            <a:t>Reporting</a:t>
          </a:r>
        </a:p>
      </dgm:t>
    </dgm:pt>
    <dgm:pt modelId="{31E175E1-F4A3-4F1F-8380-766B63E71855}" type="parTrans" cxnId="{2BF0E54F-1BD1-4328-A22E-8F8BEEAB710B}">
      <dgm:prSet/>
      <dgm:spPr/>
      <dgm:t>
        <a:bodyPr/>
        <a:lstStyle/>
        <a:p>
          <a:endParaRPr lang="en-US"/>
        </a:p>
      </dgm:t>
    </dgm:pt>
    <dgm:pt modelId="{C5BA3CC4-BD77-4123-BC65-3FBD9B7896B2}" type="sibTrans" cxnId="{2BF0E54F-1BD1-4328-A22E-8F8BEEAB710B}">
      <dgm:prSet/>
      <dgm:spPr/>
      <dgm:t>
        <a:bodyPr/>
        <a:lstStyle/>
        <a:p>
          <a:endParaRPr lang="en-US"/>
        </a:p>
      </dgm:t>
    </dgm:pt>
    <dgm:pt modelId="{20EA7151-D8FC-42D3-B228-43611AA92D5B}" type="pres">
      <dgm:prSet presAssocID="{E4DE9FE7-34B5-45A9-A2E9-6EBFC6F5C014}" presName="diagram" presStyleCnt="0">
        <dgm:presLayoutVars>
          <dgm:dir/>
          <dgm:resizeHandles val="exact"/>
        </dgm:presLayoutVars>
      </dgm:prSet>
      <dgm:spPr/>
    </dgm:pt>
    <dgm:pt modelId="{9A06550B-0EB7-439C-8602-733E4262C690}" type="pres">
      <dgm:prSet presAssocID="{D41ABBF9-6B94-4396-A076-793B7576FB76}" presName="node" presStyleLbl="node1" presStyleIdx="0" presStyleCnt="5">
        <dgm:presLayoutVars>
          <dgm:bulletEnabled val="1"/>
        </dgm:presLayoutVars>
      </dgm:prSet>
      <dgm:spPr/>
    </dgm:pt>
    <dgm:pt modelId="{29604530-8880-4BA2-AE79-706BB84454E1}" type="pres">
      <dgm:prSet presAssocID="{81DC3654-11D0-48EA-8081-B85E20ACC41D}" presName="sibTrans" presStyleCnt="0"/>
      <dgm:spPr/>
    </dgm:pt>
    <dgm:pt modelId="{3B3050ED-6E46-40CB-BEF7-B17384E925C2}" type="pres">
      <dgm:prSet presAssocID="{266F59F6-075B-4713-B253-A6D6F78CA184}" presName="node" presStyleLbl="node1" presStyleIdx="1" presStyleCnt="5">
        <dgm:presLayoutVars>
          <dgm:bulletEnabled val="1"/>
        </dgm:presLayoutVars>
      </dgm:prSet>
      <dgm:spPr/>
    </dgm:pt>
    <dgm:pt modelId="{CE296F6F-6FD2-4954-93A0-725D2E375AD7}" type="pres">
      <dgm:prSet presAssocID="{CFEFBA58-1891-4717-A52C-3D79DB8C2F62}" presName="sibTrans" presStyleCnt="0"/>
      <dgm:spPr/>
    </dgm:pt>
    <dgm:pt modelId="{A788A6B6-AA2C-44F6-86E9-D61066A84888}" type="pres">
      <dgm:prSet presAssocID="{A8FA5425-E0DC-47E5-ACC8-2A92EE2923A9}" presName="node" presStyleLbl="node1" presStyleIdx="2" presStyleCnt="5">
        <dgm:presLayoutVars>
          <dgm:bulletEnabled val="1"/>
        </dgm:presLayoutVars>
      </dgm:prSet>
      <dgm:spPr/>
    </dgm:pt>
    <dgm:pt modelId="{063425B1-220A-42B0-9E26-2BF813892D0C}" type="pres">
      <dgm:prSet presAssocID="{126EC73C-3250-4161-BF1B-DE6CC02F4FB7}" presName="sibTrans" presStyleCnt="0"/>
      <dgm:spPr/>
    </dgm:pt>
    <dgm:pt modelId="{ECD1CE60-49D0-4D83-8C2F-BB434DFAB7A4}" type="pres">
      <dgm:prSet presAssocID="{866F054E-6467-4904-AEFD-8841351ADD32}" presName="node" presStyleLbl="node1" presStyleIdx="3" presStyleCnt="5">
        <dgm:presLayoutVars>
          <dgm:bulletEnabled val="1"/>
        </dgm:presLayoutVars>
      </dgm:prSet>
      <dgm:spPr/>
    </dgm:pt>
    <dgm:pt modelId="{E49995D5-A4CD-45E9-9EA9-4813B348A84C}" type="pres">
      <dgm:prSet presAssocID="{D90A58F0-C14E-4A49-B9BC-A7C4DB0327B4}" presName="sibTrans" presStyleCnt="0"/>
      <dgm:spPr/>
    </dgm:pt>
    <dgm:pt modelId="{CB5536FE-ECF4-44FB-B5B7-8318A1845775}" type="pres">
      <dgm:prSet presAssocID="{A237C3D5-86A6-439B-AE70-E1D878250DA0}" presName="node" presStyleLbl="node1" presStyleIdx="4" presStyleCnt="5">
        <dgm:presLayoutVars>
          <dgm:bulletEnabled val="1"/>
        </dgm:presLayoutVars>
      </dgm:prSet>
      <dgm:spPr/>
    </dgm:pt>
  </dgm:ptLst>
  <dgm:cxnLst>
    <dgm:cxn modelId="{2DE63012-9872-40F1-B273-83D9A2EFEC52}" type="presOf" srcId="{866F054E-6467-4904-AEFD-8841351ADD32}" destId="{ECD1CE60-49D0-4D83-8C2F-BB434DFAB7A4}" srcOrd="0" destOrd="0" presId="urn:microsoft.com/office/officeart/2005/8/layout/default"/>
    <dgm:cxn modelId="{39ED1818-E348-4658-B724-086B44FE7AFB}" type="presOf" srcId="{A237C3D5-86A6-439B-AE70-E1D878250DA0}" destId="{CB5536FE-ECF4-44FB-B5B7-8318A1845775}" srcOrd="0" destOrd="0" presId="urn:microsoft.com/office/officeart/2005/8/layout/default"/>
    <dgm:cxn modelId="{DE976541-D0FA-4F7C-A832-CD268FF7F93C}" type="presOf" srcId="{A8FA5425-E0DC-47E5-ACC8-2A92EE2923A9}" destId="{A788A6B6-AA2C-44F6-86E9-D61066A84888}" srcOrd="0" destOrd="0" presId="urn:microsoft.com/office/officeart/2005/8/layout/default"/>
    <dgm:cxn modelId="{2BF0E54F-1BD1-4328-A22E-8F8BEEAB710B}" srcId="{E4DE9FE7-34B5-45A9-A2E9-6EBFC6F5C014}" destId="{A237C3D5-86A6-439B-AE70-E1D878250DA0}" srcOrd="4" destOrd="0" parTransId="{31E175E1-F4A3-4F1F-8380-766B63E71855}" sibTransId="{C5BA3CC4-BD77-4123-BC65-3FBD9B7896B2}"/>
    <dgm:cxn modelId="{4D9F3890-E80D-45B2-AE57-983459B5A287}" type="presOf" srcId="{266F59F6-075B-4713-B253-A6D6F78CA184}" destId="{3B3050ED-6E46-40CB-BEF7-B17384E925C2}" srcOrd="0" destOrd="0" presId="urn:microsoft.com/office/officeart/2005/8/layout/default"/>
    <dgm:cxn modelId="{3CAEBDA7-C8C8-4E4B-AF70-1AD9234D05B0}" srcId="{E4DE9FE7-34B5-45A9-A2E9-6EBFC6F5C014}" destId="{A8FA5425-E0DC-47E5-ACC8-2A92EE2923A9}" srcOrd="2" destOrd="0" parTransId="{35F48F0F-C288-4394-85A2-212583267CFE}" sibTransId="{126EC73C-3250-4161-BF1B-DE6CC02F4FB7}"/>
    <dgm:cxn modelId="{ECE4E2C2-9841-4057-9D7A-3DBC85EEB338}" type="presOf" srcId="{D41ABBF9-6B94-4396-A076-793B7576FB76}" destId="{9A06550B-0EB7-439C-8602-733E4262C690}" srcOrd="0" destOrd="0" presId="urn:microsoft.com/office/officeart/2005/8/layout/default"/>
    <dgm:cxn modelId="{511792CA-ABDC-4B0F-A91C-4C77C2E428EE}" srcId="{E4DE9FE7-34B5-45A9-A2E9-6EBFC6F5C014}" destId="{D41ABBF9-6B94-4396-A076-793B7576FB76}" srcOrd="0" destOrd="0" parTransId="{892B1C8F-D161-455B-8F61-5B9CBADE8080}" sibTransId="{81DC3654-11D0-48EA-8081-B85E20ACC41D}"/>
    <dgm:cxn modelId="{9B005FE2-C2F0-43D3-BD28-22194166E3FC}" type="presOf" srcId="{E4DE9FE7-34B5-45A9-A2E9-6EBFC6F5C014}" destId="{20EA7151-D8FC-42D3-B228-43611AA92D5B}" srcOrd="0" destOrd="0" presId="urn:microsoft.com/office/officeart/2005/8/layout/default"/>
    <dgm:cxn modelId="{E6A129E3-C59B-48A4-B0A2-117F4C2F4040}" srcId="{E4DE9FE7-34B5-45A9-A2E9-6EBFC6F5C014}" destId="{266F59F6-075B-4713-B253-A6D6F78CA184}" srcOrd="1" destOrd="0" parTransId="{187DC705-877D-47D0-980F-CDCE071B46B7}" sibTransId="{CFEFBA58-1891-4717-A52C-3D79DB8C2F62}"/>
    <dgm:cxn modelId="{50A5A0E5-4CCB-4059-9710-0BE369A8EB42}" srcId="{E4DE9FE7-34B5-45A9-A2E9-6EBFC6F5C014}" destId="{866F054E-6467-4904-AEFD-8841351ADD32}" srcOrd="3" destOrd="0" parTransId="{DD32AC16-2357-436A-9D2A-3EA5F146736B}" sibTransId="{D90A58F0-C14E-4A49-B9BC-A7C4DB0327B4}"/>
    <dgm:cxn modelId="{340F477A-FE74-4BC9-ABB8-7553126A9D6E}" type="presParOf" srcId="{20EA7151-D8FC-42D3-B228-43611AA92D5B}" destId="{9A06550B-0EB7-439C-8602-733E4262C690}" srcOrd="0" destOrd="0" presId="urn:microsoft.com/office/officeart/2005/8/layout/default"/>
    <dgm:cxn modelId="{7BEF6400-DE9A-49D7-90B3-808D823F725E}" type="presParOf" srcId="{20EA7151-D8FC-42D3-B228-43611AA92D5B}" destId="{29604530-8880-4BA2-AE79-706BB84454E1}" srcOrd="1" destOrd="0" presId="urn:microsoft.com/office/officeart/2005/8/layout/default"/>
    <dgm:cxn modelId="{79F1DEB7-5417-409D-9032-339BA77B2CFE}" type="presParOf" srcId="{20EA7151-D8FC-42D3-B228-43611AA92D5B}" destId="{3B3050ED-6E46-40CB-BEF7-B17384E925C2}" srcOrd="2" destOrd="0" presId="urn:microsoft.com/office/officeart/2005/8/layout/default"/>
    <dgm:cxn modelId="{D44E0ACB-045B-4FFD-B643-BFDC9C98B40D}" type="presParOf" srcId="{20EA7151-D8FC-42D3-B228-43611AA92D5B}" destId="{CE296F6F-6FD2-4954-93A0-725D2E375AD7}" srcOrd="3" destOrd="0" presId="urn:microsoft.com/office/officeart/2005/8/layout/default"/>
    <dgm:cxn modelId="{97DAD5A7-948A-474A-8423-F6458232582C}" type="presParOf" srcId="{20EA7151-D8FC-42D3-B228-43611AA92D5B}" destId="{A788A6B6-AA2C-44F6-86E9-D61066A84888}" srcOrd="4" destOrd="0" presId="urn:microsoft.com/office/officeart/2005/8/layout/default"/>
    <dgm:cxn modelId="{24A9E9A1-93A5-49EB-AC41-D47E611AFDCF}" type="presParOf" srcId="{20EA7151-D8FC-42D3-B228-43611AA92D5B}" destId="{063425B1-220A-42B0-9E26-2BF813892D0C}" srcOrd="5" destOrd="0" presId="urn:microsoft.com/office/officeart/2005/8/layout/default"/>
    <dgm:cxn modelId="{2A56630B-9796-476E-8567-A9069DC1A593}" type="presParOf" srcId="{20EA7151-D8FC-42D3-B228-43611AA92D5B}" destId="{ECD1CE60-49D0-4D83-8C2F-BB434DFAB7A4}" srcOrd="6" destOrd="0" presId="urn:microsoft.com/office/officeart/2005/8/layout/default"/>
    <dgm:cxn modelId="{4C8E9EC5-1B58-451C-ADDA-13FD59AD4275}" type="presParOf" srcId="{20EA7151-D8FC-42D3-B228-43611AA92D5B}" destId="{E49995D5-A4CD-45E9-9EA9-4813B348A84C}" srcOrd="7" destOrd="0" presId="urn:microsoft.com/office/officeart/2005/8/layout/default"/>
    <dgm:cxn modelId="{37FF9C87-FCDC-4C33-BF15-D0696DCEB372}" type="presParOf" srcId="{20EA7151-D8FC-42D3-B228-43611AA92D5B}" destId="{CB5536FE-ECF4-44FB-B5B7-8318A184577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DE9FE7-34B5-45A9-A2E9-6EBFC6F5C01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41ABBF9-6B94-4396-A076-793B7576FB7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a:t>Declarations and Authorities</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pPr/>
      <dgm:t>
        <a:bodyPr/>
        <a:lstStyle/>
        <a:p>
          <a:r>
            <a:rPr lang="en-US" dirty="0"/>
            <a:t>Make declarations?</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CDE1A370-1508-4D38-AEE7-669A771AAF01}">
      <dgm:prSet phldrT="[Text]"/>
      <dgm:spPr/>
      <dgm:t>
        <a:bodyPr/>
        <a:lstStyle/>
        <a:p>
          <a:r>
            <a:rPr lang="en-US" dirty="0"/>
            <a:t>Procure resources?</a:t>
          </a:r>
        </a:p>
      </dgm:t>
    </dgm:pt>
    <dgm:pt modelId="{C6E96779-35E9-4B11-B9A6-F4C34BA2FF4E}" type="parTrans" cxnId="{1DCE2AE1-A364-4BAE-90E2-6C04789CEDB1}">
      <dgm:prSet/>
      <dgm:spPr/>
      <dgm:t>
        <a:bodyPr/>
        <a:lstStyle/>
        <a:p>
          <a:endParaRPr lang="en-US"/>
        </a:p>
      </dgm:t>
    </dgm:pt>
    <dgm:pt modelId="{EE1DE5C8-297F-4A19-887C-5109D0D2D6F5}" type="sibTrans" cxnId="{1DCE2AE1-A364-4BAE-90E2-6C04789CEDB1}">
      <dgm:prSet/>
      <dgm:spPr/>
      <dgm:t>
        <a:bodyPr/>
        <a:lstStyle/>
        <a:p>
          <a:endParaRPr lang="en-US"/>
        </a:p>
      </dgm:t>
    </dgm:pt>
    <dgm:pt modelId="{26D01E43-84BC-40B7-A290-33A35ADEA260}">
      <dgm:prSet phldrT="[Text]"/>
      <dgm:spPr/>
      <dgm:t>
        <a:bodyPr/>
        <a:lstStyle/>
        <a:p>
          <a:r>
            <a:rPr lang="en-US" dirty="0"/>
            <a:t>Take action regarding personnel?</a:t>
          </a:r>
        </a:p>
      </dgm:t>
    </dgm:pt>
    <dgm:pt modelId="{F31E66EB-E2CA-4EB5-A71C-0CF318C9FE62}" type="parTrans" cxnId="{C47046DF-32A4-4D14-B0BF-E7B753FA8E7D}">
      <dgm:prSet/>
      <dgm:spPr/>
      <dgm:t>
        <a:bodyPr/>
        <a:lstStyle/>
        <a:p>
          <a:endParaRPr lang="en-US"/>
        </a:p>
      </dgm:t>
    </dgm:pt>
    <dgm:pt modelId="{7EF67429-D441-43E7-8D6C-D652C37B257E}" type="sibTrans" cxnId="{C47046DF-32A4-4D14-B0BF-E7B753FA8E7D}">
      <dgm:prSet/>
      <dgm:spPr/>
      <dgm:t>
        <a:bodyPr/>
        <a:lstStyle/>
        <a:p>
          <a:endParaRPr lang="en-US"/>
        </a:p>
      </dgm:t>
    </dgm:pt>
    <dgm:pt modelId="{367E3AC5-810D-4519-B730-A784AEC241D8}">
      <dgm:prSet phldrT="[Text]"/>
      <dgm:spPr/>
      <dgm:t>
        <a:bodyPr/>
        <a:lstStyle/>
        <a:p>
          <a:r>
            <a:rPr lang="en-US" dirty="0"/>
            <a:t>Who has the authority to...</a:t>
          </a:r>
        </a:p>
      </dgm:t>
    </dgm:pt>
    <dgm:pt modelId="{7A2710E3-BC31-48DC-A554-8FC9A0FB2CD2}" type="parTrans" cxnId="{9E72E013-8DEA-4F79-ABBF-1DFC7AFBB925}">
      <dgm:prSet/>
      <dgm:spPr/>
      <dgm:t>
        <a:bodyPr/>
        <a:lstStyle/>
        <a:p>
          <a:endParaRPr lang="en-US"/>
        </a:p>
      </dgm:t>
    </dgm:pt>
    <dgm:pt modelId="{D0E40BF1-EF39-4568-A1C2-38B2720602B1}" type="sibTrans" cxnId="{9E72E013-8DEA-4F79-ABBF-1DFC7AFBB925}">
      <dgm:prSet/>
      <dgm:spPr/>
      <dgm:t>
        <a:bodyPr/>
        <a:lstStyle/>
        <a:p>
          <a:endParaRPr lang="en-US"/>
        </a:p>
      </dgm:t>
    </dgm:pt>
    <dgm:pt modelId="{DF3BDDD3-6674-40EA-87D9-2A3956454644}">
      <dgm:prSet phldrT="[Text]"/>
      <dgm:spPr/>
      <dgm:t>
        <a:bodyPr/>
        <a:lstStyle/>
        <a:p>
          <a:r>
            <a:rPr lang="en-US" dirty="0"/>
            <a:t>Waive requirements?</a:t>
          </a:r>
        </a:p>
      </dgm:t>
    </dgm:pt>
    <dgm:pt modelId="{067D5500-6F9F-4416-A71E-803F869132AF}" type="parTrans" cxnId="{EFC18C5E-1764-4595-8BA2-22ADABED9392}">
      <dgm:prSet/>
      <dgm:spPr/>
      <dgm:t>
        <a:bodyPr/>
        <a:lstStyle/>
        <a:p>
          <a:endParaRPr lang="en-US"/>
        </a:p>
      </dgm:t>
    </dgm:pt>
    <dgm:pt modelId="{CA699766-2FA8-4780-A647-A2DAA839FEAF}" type="sibTrans" cxnId="{EFC18C5E-1764-4595-8BA2-22ADABED9392}">
      <dgm:prSet/>
      <dgm:spPr/>
      <dgm:t>
        <a:bodyPr/>
        <a:lstStyle/>
        <a:p>
          <a:endParaRPr lang="en-US"/>
        </a:p>
      </dgm:t>
    </dgm:pt>
    <dgm:pt modelId="{90529A43-531E-45D1-B0B3-336BF13A4009}" type="pres">
      <dgm:prSet presAssocID="{E4DE9FE7-34B5-45A9-A2E9-6EBFC6F5C014}" presName="linear" presStyleCnt="0">
        <dgm:presLayoutVars>
          <dgm:dir/>
          <dgm:animLvl val="lvl"/>
          <dgm:resizeHandles val="exact"/>
        </dgm:presLayoutVars>
      </dgm:prSet>
      <dgm:spPr/>
    </dgm:pt>
    <dgm:pt modelId="{381B4448-AEBD-44F2-AF26-08A58635067B}" type="pres">
      <dgm:prSet presAssocID="{D41ABBF9-6B94-4396-A076-793B7576FB76}" presName="parentLin" presStyleCnt="0"/>
      <dgm:spPr/>
    </dgm:pt>
    <dgm:pt modelId="{DAF404AA-DEB2-4238-8976-4A0712E518BE}" type="pres">
      <dgm:prSet presAssocID="{D41ABBF9-6B94-4396-A076-793B7576FB76}" presName="parentLeftMargin" presStyleLbl="node1" presStyleIdx="0" presStyleCnt="1"/>
      <dgm:spPr/>
    </dgm:pt>
    <dgm:pt modelId="{E951F628-6C3E-4D97-9567-790DC7266A92}" type="pres">
      <dgm:prSet presAssocID="{D41ABBF9-6B94-4396-A076-793B7576FB76}" presName="parentText" presStyleLbl="node1" presStyleIdx="0" presStyleCnt="1">
        <dgm:presLayoutVars>
          <dgm:chMax val="0"/>
          <dgm:bulletEnabled val="1"/>
        </dgm:presLayoutVars>
      </dgm:prSet>
      <dgm:spPr/>
    </dgm:pt>
    <dgm:pt modelId="{8F6D8E94-511F-4953-9136-366F11F89212}" type="pres">
      <dgm:prSet presAssocID="{D41ABBF9-6B94-4396-A076-793B7576FB76}" presName="negativeSpace" presStyleCnt="0"/>
      <dgm:spPr/>
    </dgm:pt>
    <dgm:pt modelId="{AF5DF045-5F48-42BC-9339-1025BD50969E}" type="pres">
      <dgm:prSet presAssocID="{D41ABBF9-6B94-4396-A076-793B7576FB76}" presName="childText" presStyleLbl="conFgAcc1" presStyleIdx="0" presStyleCnt="1" custLinFactNeighborX="-6736" custLinFactNeighborY="-7744">
        <dgm:presLayoutVars>
          <dgm:bulletEnabled val="1"/>
        </dgm:presLayoutVars>
      </dgm:prSet>
      <dgm:spPr/>
    </dgm:pt>
  </dgm:ptLst>
  <dgm:cxnLst>
    <dgm:cxn modelId="{9E72E013-8DEA-4F79-ABBF-1DFC7AFBB925}" srcId="{D41ABBF9-6B94-4396-A076-793B7576FB76}" destId="{367E3AC5-810D-4519-B730-A784AEC241D8}" srcOrd="0" destOrd="0" parTransId="{7A2710E3-BC31-48DC-A554-8FC9A0FB2CD2}" sibTransId="{D0E40BF1-EF39-4568-A1C2-38B2720602B1}"/>
    <dgm:cxn modelId="{94D13924-0D56-403C-BBDD-B20A5794FF7B}" type="presOf" srcId="{E4DE9FE7-34B5-45A9-A2E9-6EBFC6F5C014}" destId="{90529A43-531E-45D1-B0B3-336BF13A4009}" srcOrd="0" destOrd="0" presId="urn:microsoft.com/office/officeart/2005/8/layout/list1"/>
    <dgm:cxn modelId="{E91C572C-A575-4582-AD34-D1E5F00AF875}" type="presOf" srcId="{CDE1A370-1508-4D38-AEE7-669A771AAF01}" destId="{AF5DF045-5F48-42BC-9339-1025BD50969E}" srcOrd="0" destOrd="2" presId="urn:microsoft.com/office/officeart/2005/8/layout/list1"/>
    <dgm:cxn modelId="{77606B3B-8A53-4B59-B9D0-9819791D3C81}" srcId="{367E3AC5-810D-4519-B730-A784AEC241D8}" destId="{C2DA8C5E-8E90-48F2-918B-D3674F119E53}" srcOrd="0" destOrd="0" parTransId="{C6D01727-D63D-49D6-86AE-695E98544588}" sibTransId="{DFCED719-53AB-4C48-AEAA-CD6A09CC8359}"/>
    <dgm:cxn modelId="{EFC18C5E-1764-4595-8BA2-22ADABED9392}" srcId="{367E3AC5-810D-4519-B730-A784AEC241D8}" destId="{DF3BDDD3-6674-40EA-87D9-2A3956454644}" srcOrd="3" destOrd="0" parTransId="{067D5500-6F9F-4416-A71E-803F869132AF}" sibTransId="{CA699766-2FA8-4780-A647-A2DAA839FEAF}"/>
    <dgm:cxn modelId="{A9DD646F-0675-49FE-B080-FB63C886F746}" type="presOf" srcId="{D41ABBF9-6B94-4396-A076-793B7576FB76}" destId="{DAF404AA-DEB2-4238-8976-4A0712E518BE}" srcOrd="0" destOrd="0" presId="urn:microsoft.com/office/officeart/2005/8/layout/list1"/>
    <dgm:cxn modelId="{DA68BB51-1987-4D59-851E-5B309BE4B0AF}" type="presOf" srcId="{26D01E43-84BC-40B7-A290-33A35ADEA260}" destId="{AF5DF045-5F48-42BC-9339-1025BD50969E}" srcOrd="0" destOrd="3" presId="urn:microsoft.com/office/officeart/2005/8/layout/list1"/>
    <dgm:cxn modelId="{C57C6B7C-87F9-4AD0-A468-50EBE3E56859}" type="presOf" srcId="{C2DA8C5E-8E90-48F2-918B-D3674F119E53}" destId="{AF5DF045-5F48-42BC-9339-1025BD50969E}" srcOrd="0" destOrd="1" presId="urn:microsoft.com/office/officeart/2005/8/layout/list1"/>
    <dgm:cxn modelId="{35F3D187-D318-4F5E-A419-258EA4C9066D}" type="presOf" srcId="{DF3BDDD3-6674-40EA-87D9-2A3956454644}" destId="{AF5DF045-5F48-42BC-9339-1025BD50969E}" srcOrd="0" destOrd="4" presId="urn:microsoft.com/office/officeart/2005/8/layout/list1"/>
    <dgm:cxn modelId="{D9F5D689-2C36-45CE-B652-792AF39F5778}" type="presOf" srcId="{D41ABBF9-6B94-4396-A076-793B7576FB76}" destId="{E951F628-6C3E-4D97-9567-790DC7266A92}" srcOrd="1" destOrd="0" presId="urn:microsoft.com/office/officeart/2005/8/layout/list1"/>
    <dgm:cxn modelId="{511792CA-ABDC-4B0F-A91C-4C77C2E428EE}" srcId="{E4DE9FE7-34B5-45A9-A2E9-6EBFC6F5C014}" destId="{D41ABBF9-6B94-4396-A076-793B7576FB76}" srcOrd="0" destOrd="0" parTransId="{892B1C8F-D161-455B-8F61-5B9CBADE8080}" sibTransId="{81DC3654-11D0-48EA-8081-B85E20ACC41D}"/>
    <dgm:cxn modelId="{2511B8D1-48A0-46C3-8C70-1D36CFBA68B7}" type="presOf" srcId="{367E3AC5-810D-4519-B730-A784AEC241D8}" destId="{AF5DF045-5F48-42BC-9339-1025BD50969E}" srcOrd="0" destOrd="0" presId="urn:microsoft.com/office/officeart/2005/8/layout/list1"/>
    <dgm:cxn modelId="{C47046DF-32A4-4D14-B0BF-E7B753FA8E7D}" srcId="{367E3AC5-810D-4519-B730-A784AEC241D8}" destId="{26D01E43-84BC-40B7-A290-33A35ADEA260}" srcOrd="2" destOrd="0" parTransId="{F31E66EB-E2CA-4EB5-A71C-0CF318C9FE62}" sibTransId="{7EF67429-D441-43E7-8D6C-D652C37B257E}"/>
    <dgm:cxn modelId="{1DCE2AE1-A364-4BAE-90E2-6C04789CEDB1}" srcId="{367E3AC5-810D-4519-B730-A784AEC241D8}" destId="{CDE1A370-1508-4D38-AEE7-669A771AAF01}" srcOrd="1" destOrd="0" parTransId="{C6E96779-35E9-4B11-B9A6-F4C34BA2FF4E}" sibTransId="{EE1DE5C8-297F-4A19-887C-5109D0D2D6F5}"/>
    <dgm:cxn modelId="{48798BED-6371-41C6-B24A-2206E0B5634E}" type="presParOf" srcId="{90529A43-531E-45D1-B0B3-336BF13A4009}" destId="{381B4448-AEBD-44F2-AF26-08A58635067B}" srcOrd="0" destOrd="0" presId="urn:microsoft.com/office/officeart/2005/8/layout/list1"/>
    <dgm:cxn modelId="{32C038FD-4F9B-4661-8669-CA6D7596A154}" type="presParOf" srcId="{381B4448-AEBD-44F2-AF26-08A58635067B}" destId="{DAF404AA-DEB2-4238-8976-4A0712E518BE}" srcOrd="0" destOrd="0" presId="urn:microsoft.com/office/officeart/2005/8/layout/list1"/>
    <dgm:cxn modelId="{B947BDFA-FB9C-4594-922F-8653F63BC981}" type="presParOf" srcId="{381B4448-AEBD-44F2-AF26-08A58635067B}" destId="{E951F628-6C3E-4D97-9567-790DC7266A92}" srcOrd="1" destOrd="0" presId="urn:microsoft.com/office/officeart/2005/8/layout/list1"/>
    <dgm:cxn modelId="{47B33088-927F-4C08-A894-CDE233093C7C}" type="presParOf" srcId="{90529A43-531E-45D1-B0B3-336BF13A4009}" destId="{8F6D8E94-511F-4953-9136-366F11F89212}" srcOrd="1" destOrd="0" presId="urn:microsoft.com/office/officeart/2005/8/layout/list1"/>
    <dgm:cxn modelId="{A3525545-04F1-4694-A839-B6FAFEBA3C08}" type="presParOf" srcId="{90529A43-531E-45D1-B0B3-336BF13A4009}" destId="{AF5DF045-5F48-42BC-9339-1025BD50969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DE9FE7-34B5-45A9-A2E9-6EBFC6F5C01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41ABBF9-6B94-4396-A076-793B7576FB7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Procurement</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DE46B994-09FB-4EAA-BEB2-236D7841AE39}">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Common procurement vehicles can include:</a:t>
          </a:r>
        </a:p>
      </dgm:t>
    </dgm:pt>
    <dgm:pt modelId="{47CBB474-6D82-4CDA-9D2A-31CB5A68A4CF}" type="parTrans" cxnId="{674DBE39-4BE4-474E-958B-281B34FCFEFD}">
      <dgm:prSet/>
      <dgm:spPr/>
      <dgm:t>
        <a:bodyPr/>
        <a:lstStyle/>
        <a:p>
          <a:endParaRPr lang="en-US"/>
        </a:p>
      </dgm:t>
    </dgm:pt>
    <dgm:pt modelId="{97CD62DF-A2F3-4FC8-B0A7-DBC2E2A04B5B}" type="sibTrans" cxnId="{674DBE39-4BE4-474E-958B-281B34FCFEFD}">
      <dgm:prSet/>
      <dgm:spPr/>
      <dgm:t>
        <a:bodyPr/>
        <a:lstStyle/>
        <a:p>
          <a:endParaRPr lang="en-US"/>
        </a:p>
      </dgm:t>
    </dgm:pt>
    <dgm:pt modelId="{FB69CAA8-7EF4-4EBF-BF7A-516D1DC1638D}">
      <dgm:prSet/>
      <dgm:spPr/>
      <dgm:t>
        <a:bodyPr/>
        <a:lstStyle/>
        <a:p>
          <a:r>
            <a:rPr lang="en-US" dirty="0"/>
            <a:t>Mutual Aid Agreements</a:t>
          </a:r>
        </a:p>
      </dgm:t>
    </dgm:pt>
    <dgm:pt modelId="{F981C63D-6469-418E-990D-983CB6889134}" type="parTrans" cxnId="{F7CB8569-F6E8-4E09-BE6B-A5B4AEF55EFB}">
      <dgm:prSet/>
      <dgm:spPr/>
      <dgm:t>
        <a:bodyPr/>
        <a:lstStyle/>
        <a:p>
          <a:endParaRPr lang="en-US"/>
        </a:p>
      </dgm:t>
    </dgm:pt>
    <dgm:pt modelId="{8E16CC81-DB75-4323-BCF3-90F6CA0A6D06}" type="sibTrans" cxnId="{F7CB8569-F6E8-4E09-BE6B-A5B4AEF55EFB}">
      <dgm:prSet/>
      <dgm:spPr/>
      <dgm:t>
        <a:bodyPr/>
        <a:lstStyle/>
        <a:p>
          <a:endParaRPr lang="en-US"/>
        </a:p>
      </dgm:t>
    </dgm:pt>
    <dgm:pt modelId="{CE165C9D-CAC2-42CC-B732-369CE461EF83}">
      <dgm:prSet/>
      <dgm:spPr/>
      <dgm:t>
        <a:bodyPr/>
        <a:lstStyle/>
        <a:p>
          <a:r>
            <a:rPr lang="en-US" dirty="0"/>
            <a:t>Term Contracts</a:t>
          </a:r>
        </a:p>
      </dgm:t>
    </dgm:pt>
    <dgm:pt modelId="{381BF3E5-ED6D-442B-AB4D-1716F4A5F65A}" type="parTrans" cxnId="{3654C13F-C935-4585-B5C3-C9066AA13797}">
      <dgm:prSet/>
      <dgm:spPr/>
      <dgm:t>
        <a:bodyPr/>
        <a:lstStyle/>
        <a:p>
          <a:endParaRPr lang="en-US"/>
        </a:p>
      </dgm:t>
    </dgm:pt>
    <dgm:pt modelId="{BC3BFA06-3EBD-4B5C-96B6-C9CE1589508B}" type="sibTrans" cxnId="{3654C13F-C935-4585-B5C3-C9066AA13797}">
      <dgm:prSet/>
      <dgm:spPr/>
      <dgm:t>
        <a:bodyPr/>
        <a:lstStyle/>
        <a:p>
          <a:endParaRPr lang="en-US"/>
        </a:p>
      </dgm:t>
    </dgm:pt>
    <dgm:pt modelId="{35F32B68-5229-43F7-BF5A-DF7EEB1EA7AD}">
      <dgm:prSet/>
      <dgm:spPr/>
      <dgm:t>
        <a:bodyPr/>
        <a:lstStyle/>
        <a:p>
          <a:r>
            <a:rPr lang="en-US" dirty="0"/>
            <a:t>Cooperative Purchasing</a:t>
          </a:r>
        </a:p>
      </dgm:t>
    </dgm:pt>
    <dgm:pt modelId="{59F4621B-1700-4EF3-926A-DD7F29D71BC2}" type="parTrans" cxnId="{96D8017D-C4F2-4894-8A5F-DA527B80DD4E}">
      <dgm:prSet/>
      <dgm:spPr/>
      <dgm:t>
        <a:bodyPr/>
        <a:lstStyle/>
        <a:p>
          <a:endParaRPr lang="en-US"/>
        </a:p>
      </dgm:t>
    </dgm:pt>
    <dgm:pt modelId="{42868442-684C-4EAE-9207-1AE9A78FF9D9}" type="sibTrans" cxnId="{96D8017D-C4F2-4894-8A5F-DA527B80DD4E}">
      <dgm:prSet/>
      <dgm:spPr/>
      <dgm:t>
        <a:bodyPr/>
        <a:lstStyle/>
        <a:p>
          <a:endParaRPr lang="en-US"/>
        </a:p>
      </dgm:t>
    </dgm:pt>
    <dgm:pt modelId="{2D262BEF-5F54-4034-9A60-E8CD3F6CF10D}">
      <dgm:prSet/>
      <dgm:spPr/>
      <dgm:t>
        <a:bodyPr/>
        <a:lstStyle/>
        <a:p>
          <a:r>
            <a:rPr lang="en-US" dirty="0"/>
            <a:t>Procurement Cards “P-Cards”</a:t>
          </a:r>
        </a:p>
      </dgm:t>
    </dgm:pt>
    <dgm:pt modelId="{EC374A79-34AF-4163-8A1F-18498E646AB7}" type="parTrans" cxnId="{D6C3B8D7-7470-4E1A-B073-3D5A3CFB1731}">
      <dgm:prSet/>
      <dgm:spPr/>
      <dgm:t>
        <a:bodyPr/>
        <a:lstStyle/>
        <a:p>
          <a:endParaRPr lang="en-US"/>
        </a:p>
      </dgm:t>
    </dgm:pt>
    <dgm:pt modelId="{F4B071CC-68D2-492C-BE9F-C3496D124F9B}" type="sibTrans" cxnId="{D6C3B8D7-7470-4E1A-B073-3D5A3CFB1731}">
      <dgm:prSet/>
      <dgm:spPr/>
      <dgm:t>
        <a:bodyPr/>
        <a:lstStyle/>
        <a:p>
          <a:endParaRPr lang="en-US"/>
        </a:p>
      </dgm:t>
    </dgm:pt>
    <dgm:pt modelId="{1725ED8B-6149-4908-BB7D-8FE85EEB86D2}">
      <dgm:prSet/>
      <dgm:spPr/>
      <dgm:t>
        <a:bodyPr/>
        <a:lstStyle/>
        <a:p>
          <a:r>
            <a:rPr lang="en-US" dirty="0"/>
            <a:t>Emergency Procurement Provisions</a:t>
          </a:r>
        </a:p>
      </dgm:t>
    </dgm:pt>
    <dgm:pt modelId="{CE068F2F-ED83-45EE-8888-649F32CCFBEB}" type="parTrans" cxnId="{BF37D0B5-A358-4682-8486-3581B3FBDDE5}">
      <dgm:prSet/>
      <dgm:spPr/>
      <dgm:t>
        <a:bodyPr/>
        <a:lstStyle/>
        <a:p>
          <a:endParaRPr lang="en-US"/>
        </a:p>
      </dgm:t>
    </dgm:pt>
    <dgm:pt modelId="{0E3712BB-ACD4-4DD5-9C78-2C9B3C51AD66}" type="sibTrans" cxnId="{BF37D0B5-A358-4682-8486-3581B3FBDDE5}">
      <dgm:prSet/>
      <dgm:spPr/>
      <dgm:t>
        <a:bodyPr/>
        <a:lstStyle/>
        <a:p>
          <a:endParaRPr lang="en-US"/>
        </a:p>
      </dgm:t>
    </dgm:pt>
    <dgm:pt modelId="{DF1684CB-B37F-4A4C-B604-AA2414A989E0}">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Processes involved in obtaining resources to address public health needs.</a:t>
          </a:r>
        </a:p>
      </dgm:t>
    </dgm:pt>
    <dgm:pt modelId="{9A1A9E6C-8A41-4574-8E41-5676A6BBDAF9}" type="parTrans" cxnId="{7EDAB540-60AB-437F-8689-616196CFC1EA}">
      <dgm:prSet/>
      <dgm:spPr/>
    </dgm:pt>
    <dgm:pt modelId="{AE1B86FB-D62F-462E-8F64-BB4E014A20E7}" type="sibTrans" cxnId="{7EDAB540-60AB-437F-8689-616196CFC1EA}">
      <dgm:prSet/>
      <dgm:spPr/>
    </dgm:pt>
    <dgm:pt modelId="{90529A43-531E-45D1-B0B3-336BF13A4009}" type="pres">
      <dgm:prSet presAssocID="{E4DE9FE7-34B5-45A9-A2E9-6EBFC6F5C014}" presName="linear" presStyleCnt="0">
        <dgm:presLayoutVars>
          <dgm:dir/>
          <dgm:animLvl val="lvl"/>
          <dgm:resizeHandles val="exact"/>
        </dgm:presLayoutVars>
      </dgm:prSet>
      <dgm:spPr/>
    </dgm:pt>
    <dgm:pt modelId="{381B4448-AEBD-44F2-AF26-08A58635067B}" type="pres">
      <dgm:prSet presAssocID="{D41ABBF9-6B94-4396-A076-793B7576FB76}" presName="parentLin" presStyleCnt="0"/>
      <dgm:spPr/>
    </dgm:pt>
    <dgm:pt modelId="{DAF404AA-DEB2-4238-8976-4A0712E518BE}" type="pres">
      <dgm:prSet presAssocID="{D41ABBF9-6B94-4396-A076-793B7576FB76}" presName="parentLeftMargin" presStyleLbl="node1" presStyleIdx="0" presStyleCnt="1"/>
      <dgm:spPr/>
    </dgm:pt>
    <dgm:pt modelId="{E951F628-6C3E-4D97-9567-790DC7266A92}" type="pres">
      <dgm:prSet presAssocID="{D41ABBF9-6B94-4396-A076-793B7576FB76}" presName="parentText" presStyleLbl="node1" presStyleIdx="0" presStyleCnt="1">
        <dgm:presLayoutVars>
          <dgm:chMax val="0"/>
          <dgm:bulletEnabled val="1"/>
        </dgm:presLayoutVars>
      </dgm:prSet>
      <dgm:spPr/>
    </dgm:pt>
    <dgm:pt modelId="{8F6D8E94-511F-4953-9136-366F11F89212}" type="pres">
      <dgm:prSet presAssocID="{D41ABBF9-6B94-4396-A076-793B7576FB76}" presName="negativeSpace" presStyleCnt="0"/>
      <dgm:spPr/>
    </dgm:pt>
    <dgm:pt modelId="{AF5DF045-5F48-42BC-9339-1025BD50969E}" type="pres">
      <dgm:prSet presAssocID="{D41ABBF9-6B94-4396-A076-793B7576FB76}" presName="childText" presStyleLbl="conFgAcc1" presStyleIdx="0" presStyleCnt="1">
        <dgm:presLayoutVars>
          <dgm:bulletEnabled val="1"/>
        </dgm:presLayoutVars>
      </dgm:prSet>
      <dgm:spPr/>
    </dgm:pt>
  </dgm:ptLst>
  <dgm:cxnLst>
    <dgm:cxn modelId="{513CB21A-040B-4C17-A944-C84400374306}" type="presOf" srcId="{E4DE9FE7-34B5-45A9-A2E9-6EBFC6F5C014}" destId="{90529A43-531E-45D1-B0B3-336BF13A4009}" srcOrd="0" destOrd="0" presId="urn:microsoft.com/office/officeart/2005/8/layout/list1"/>
    <dgm:cxn modelId="{397D1225-E71A-452B-8762-8867D5DEDE37}" type="presOf" srcId="{D41ABBF9-6B94-4396-A076-793B7576FB76}" destId="{DAF404AA-DEB2-4238-8976-4A0712E518BE}" srcOrd="0" destOrd="0" presId="urn:microsoft.com/office/officeart/2005/8/layout/list1"/>
    <dgm:cxn modelId="{674DBE39-4BE4-474E-958B-281B34FCFEFD}" srcId="{D41ABBF9-6B94-4396-A076-793B7576FB76}" destId="{DE46B994-09FB-4EAA-BEB2-236D7841AE39}" srcOrd="1" destOrd="0" parTransId="{47CBB474-6D82-4CDA-9D2A-31CB5A68A4CF}" sibTransId="{97CD62DF-A2F3-4FC8-B0A7-DBC2E2A04B5B}"/>
    <dgm:cxn modelId="{3654C13F-C935-4585-B5C3-C9066AA13797}" srcId="{DE46B994-09FB-4EAA-BEB2-236D7841AE39}" destId="{CE165C9D-CAC2-42CC-B732-369CE461EF83}" srcOrd="1" destOrd="0" parTransId="{381BF3E5-ED6D-442B-AB4D-1716F4A5F65A}" sibTransId="{BC3BFA06-3EBD-4B5C-96B6-C9CE1589508B}"/>
    <dgm:cxn modelId="{7EDAB540-60AB-437F-8689-616196CFC1EA}" srcId="{D41ABBF9-6B94-4396-A076-793B7576FB76}" destId="{DF1684CB-B37F-4A4C-B604-AA2414A989E0}" srcOrd="0" destOrd="0" parTransId="{9A1A9E6C-8A41-4574-8E41-5676A6BBDAF9}" sibTransId="{AE1B86FB-D62F-462E-8F64-BB4E014A20E7}"/>
    <dgm:cxn modelId="{16FC835F-E71A-41E9-BB2C-4402301FAD94}" type="presOf" srcId="{35F32B68-5229-43F7-BF5A-DF7EEB1EA7AD}" destId="{AF5DF045-5F48-42BC-9339-1025BD50969E}" srcOrd="0" destOrd="4" presId="urn:microsoft.com/office/officeart/2005/8/layout/list1"/>
    <dgm:cxn modelId="{F7CB8569-F6E8-4E09-BE6B-A5B4AEF55EFB}" srcId="{DE46B994-09FB-4EAA-BEB2-236D7841AE39}" destId="{FB69CAA8-7EF4-4EBF-BF7A-516D1DC1638D}" srcOrd="0" destOrd="0" parTransId="{F981C63D-6469-418E-990D-983CB6889134}" sibTransId="{8E16CC81-DB75-4323-BCF3-90F6CA0A6D06}"/>
    <dgm:cxn modelId="{3E017052-98B9-4FD5-BE70-577EF10E5534}" type="presOf" srcId="{DE46B994-09FB-4EAA-BEB2-236D7841AE39}" destId="{AF5DF045-5F48-42BC-9339-1025BD50969E}" srcOrd="0" destOrd="1" presId="urn:microsoft.com/office/officeart/2005/8/layout/list1"/>
    <dgm:cxn modelId="{96D8017D-C4F2-4894-8A5F-DA527B80DD4E}" srcId="{DE46B994-09FB-4EAA-BEB2-236D7841AE39}" destId="{35F32B68-5229-43F7-BF5A-DF7EEB1EA7AD}" srcOrd="2" destOrd="0" parTransId="{59F4621B-1700-4EF3-926A-DD7F29D71BC2}" sibTransId="{42868442-684C-4EAE-9207-1AE9A78FF9D9}"/>
    <dgm:cxn modelId="{F62A1486-E2FB-478D-8DB4-3D60222F75E9}" type="presOf" srcId="{D41ABBF9-6B94-4396-A076-793B7576FB76}" destId="{E951F628-6C3E-4D97-9567-790DC7266A92}" srcOrd="1" destOrd="0" presId="urn:microsoft.com/office/officeart/2005/8/layout/list1"/>
    <dgm:cxn modelId="{73244588-AE61-43DA-A6C4-B29AB19B47B7}" type="presOf" srcId="{FB69CAA8-7EF4-4EBF-BF7A-516D1DC1638D}" destId="{AF5DF045-5F48-42BC-9339-1025BD50969E}" srcOrd="0" destOrd="2" presId="urn:microsoft.com/office/officeart/2005/8/layout/list1"/>
    <dgm:cxn modelId="{F1960EB5-AA89-4917-842A-9730D6427783}" type="presOf" srcId="{2D262BEF-5F54-4034-9A60-E8CD3F6CF10D}" destId="{AF5DF045-5F48-42BC-9339-1025BD50969E}" srcOrd="0" destOrd="5" presId="urn:microsoft.com/office/officeart/2005/8/layout/list1"/>
    <dgm:cxn modelId="{BF37D0B5-A358-4682-8486-3581B3FBDDE5}" srcId="{DE46B994-09FB-4EAA-BEB2-236D7841AE39}" destId="{1725ED8B-6149-4908-BB7D-8FE85EEB86D2}" srcOrd="4" destOrd="0" parTransId="{CE068F2F-ED83-45EE-8888-649F32CCFBEB}" sibTransId="{0E3712BB-ACD4-4DD5-9C78-2C9B3C51AD66}"/>
    <dgm:cxn modelId="{149E02C9-33C7-4E2C-B944-5B443756CD84}" type="presOf" srcId="{1725ED8B-6149-4908-BB7D-8FE85EEB86D2}" destId="{AF5DF045-5F48-42BC-9339-1025BD50969E}" srcOrd="0" destOrd="6" presId="urn:microsoft.com/office/officeart/2005/8/layout/list1"/>
    <dgm:cxn modelId="{511792CA-ABDC-4B0F-A91C-4C77C2E428EE}" srcId="{E4DE9FE7-34B5-45A9-A2E9-6EBFC6F5C014}" destId="{D41ABBF9-6B94-4396-A076-793B7576FB76}" srcOrd="0" destOrd="0" parTransId="{892B1C8F-D161-455B-8F61-5B9CBADE8080}" sibTransId="{81DC3654-11D0-48EA-8081-B85E20ACC41D}"/>
    <dgm:cxn modelId="{D2E27BCB-EF39-4B4D-AD90-61CC2026EB3C}" type="presOf" srcId="{CE165C9D-CAC2-42CC-B732-369CE461EF83}" destId="{AF5DF045-5F48-42BC-9339-1025BD50969E}" srcOrd="0" destOrd="3" presId="urn:microsoft.com/office/officeart/2005/8/layout/list1"/>
    <dgm:cxn modelId="{D6C3B8D7-7470-4E1A-B073-3D5A3CFB1731}" srcId="{DE46B994-09FB-4EAA-BEB2-236D7841AE39}" destId="{2D262BEF-5F54-4034-9A60-E8CD3F6CF10D}" srcOrd="3" destOrd="0" parTransId="{EC374A79-34AF-4163-8A1F-18498E646AB7}" sibTransId="{F4B071CC-68D2-492C-BE9F-C3496D124F9B}"/>
    <dgm:cxn modelId="{EBF05BF4-6714-460B-A097-3DC1D52B40AF}" type="presOf" srcId="{DF1684CB-B37F-4A4C-B604-AA2414A989E0}" destId="{AF5DF045-5F48-42BC-9339-1025BD50969E}" srcOrd="0" destOrd="0" presId="urn:microsoft.com/office/officeart/2005/8/layout/list1"/>
    <dgm:cxn modelId="{9CE446C0-A0D2-4C7A-B508-3B36C0957B03}" type="presParOf" srcId="{90529A43-531E-45D1-B0B3-336BF13A4009}" destId="{381B4448-AEBD-44F2-AF26-08A58635067B}" srcOrd="0" destOrd="0" presId="urn:microsoft.com/office/officeart/2005/8/layout/list1"/>
    <dgm:cxn modelId="{143F94F5-B008-4ED1-B985-050BE15F7F87}" type="presParOf" srcId="{381B4448-AEBD-44F2-AF26-08A58635067B}" destId="{DAF404AA-DEB2-4238-8976-4A0712E518BE}" srcOrd="0" destOrd="0" presId="urn:microsoft.com/office/officeart/2005/8/layout/list1"/>
    <dgm:cxn modelId="{9657868A-5FAC-44BD-B697-4714E6D23613}" type="presParOf" srcId="{381B4448-AEBD-44F2-AF26-08A58635067B}" destId="{E951F628-6C3E-4D97-9567-790DC7266A92}" srcOrd="1" destOrd="0" presId="urn:microsoft.com/office/officeart/2005/8/layout/list1"/>
    <dgm:cxn modelId="{19BB50B7-E940-4724-B65A-BEBAB55DE17B}" type="presParOf" srcId="{90529A43-531E-45D1-B0B3-336BF13A4009}" destId="{8F6D8E94-511F-4953-9136-366F11F89212}" srcOrd="1" destOrd="0" presId="urn:microsoft.com/office/officeart/2005/8/layout/list1"/>
    <dgm:cxn modelId="{6D5D019F-E953-4BEA-8D15-7574F3DCD279}" type="presParOf" srcId="{90529A43-531E-45D1-B0B3-336BF13A4009}" destId="{AF5DF045-5F48-42BC-9339-1025BD50969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DE9FE7-34B5-45A9-A2E9-6EBFC6F5C01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41ABBF9-6B94-4396-A076-793B7576FB76}">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Workforce</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F7028229-9647-4D49-8CC8-295BBE1E8DBF}">
      <dgm:prSet phldrT="[Text]"/>
      <dgm:spPr/>
      <dgm:t>
        <a:bodyPr/>
        <a:lstStyle/>
        <a:p>
          <a:r>
            <a:rPr lang="en-US" dirty="0"/>
            <a:t>Appropriately sized and skilled workforce</a:t>
          </a:r>
        </a:p>
      </dgm:t>
    </dgm:pt>
    <dgm:pt modelId="{144D680F-97AE-46D7-BE11-E11D806F4A93}" type="parTrans" cxnId="{D01FCA14-97BD-4E5C-A051-24A5F14DD010}">
      <dgm:prSet/>
      <dgm:spPr/>
      <dgm:t>
        <a:bodyPr/>
        <a:lstStyle/>
        <a:p>
          <a:endParaRPr lang="en-US"/>
        </a:p>
      </dgm:t>
    </dgm:pt>
    <dgm:pt modelId="{23A59FD2-35FF-4158-9041-BC38DD664D03}" type="sibTrans" cxnId="{D01FCA14-97BD-4E5C-A051-24A5F14DD010}">
      <dgm:prSet/>
      <dgm:spPr/>
      <dgm:t>
        <a:bodyPr/>
        <a:lstStyle/>
        <a:p>
          <a:endParaRPr lang="en-US"/>
        </a:p>
      </dgm:t>
    </dgm:pt>
    <dgm:pt modelId="{C56BCE71-E722-4983-B0E7-FA42A70BC18A}">
      <dgm:prSet phldrT="[Text]"/>
      <dgm:spPr/>
      <dgm:t>
        <a:bodyPr/>
        <a:lstStyle/>
        <a:p>
          <a:r>
            <a:rPr lang="en-US" dirty="0"/>
            <a:t>Governmental employment systems</a:t>
          </a:r>
        </a:p>
      </dgm:t>
    </dgm:pt>
    <dgm:pt modelId="{221D6DEC-127E-4C78-ACCE-076BD47A1CE8}" type="parTrans" cxnId="{97BA2823-12A4-48E0-A912-9D0A7C1A2B94}">
      <dgm:prSet/>
      <dgm:spPr/>
      <dgm:t>
        <a:bodyPr/>
        <a:lstStyle/>
        <a:p>
          <a:endParaRPr lang="en-US"/>
        </a:p>
      </dgm:t>
    </dgm:pt>
    <dgm:pt modelId="{13FB5680-0D2D-4C3F-B5D0-B4D7530816BC}" type="sibTrans" cxnId="{97BA2823-12A4-48E0-A912-9D0A7C1A2B94}">
      <dgm:prSet/>
      <dgm:spPr/>
      <dgm:t>
        <a:bodyPr/>
        <a:lstStyle/>
        <a:p>
          <a:endParaRPr lang="en-US"/>
        </a:p>
      </dgm:t>
    </dgm:pt>
    <dgm:pt modelId="{6294FE49-6EDF-4B6E-B8E8-E1FBD483D2A9}">
      <dgm:prSet phldrT="[Text]"/>
      <dgm:spPr/>
      <dgm:t>
        <a:bodyPr/>
        <a:lstStyle/>
        <a:p>
          <a:r>
            <a:rPr lang="en-US" dirty="0"/>
            <a:t>Workforce liability protections</a:t>
          </a:r>
        </a:p>
      </dgm:t>
    </dgm:pt>
    <dgm:pt modelId="{BE5A9E0A-9FD6-4C8A-85B6-C96AF325E1BF}" type="parTrans" cxnId="{AFE494E1-FBAC-4357-BFFE-6BC680A42A98}">
      <dgm:prSet/>
      <dgm:spPr/>
      <dgm:t>
        <a:bodyPr/>
        <a:lstStyle/>
        <a:p>
          <a:endParaRPr lang="en-US"/>
        </a:p>
      </dgm:t>
    </dgm:pt>
    <dgm:pt modelId="{41545C3B-3714-40A8-AAE0-5EFFF3BC7616}" type="sibTrans" cxnId="{AFE494E1-FBAC-4357-BFFE-6BC680A42A98}">
      <dgm:prSet/>
      <dgm:spPr/>
      <dgm:t>
        <a:bodyPr/>
        <a:lstStyle/>
        <a:p>
          <a:endParaRPr lang="en-US"/>
        </a:p>
      </dgm:t>
    </dgm:pt>
    <dgm:pt modelId="{FFD72A30-DD07-4BCC-B781-F5E74AB7D53E}">
      <dgm:prSet phldrT="[Text]"/>
      <dgm:spPr/>
      <dgm:t>
        <a:bodyPr/>
        <a:lstStyle/>
        <a:p>
          <a:r>
            <a:rPr lang="en-US" dirty="0"/>
            <a:t>Common issues can include:</a:t>
          </a:r>
        </a:p>
      </dgm:t>
    </dgm:pt>
    <dgm:pt modelId="{82FA5755-2575-4128-8A47-FC1107332D0F}" type="parTrans" cxnId="{3D2129AB-DE55-427C-BA9B-33725C85D953}">
      <dgm:prSet/>
      <dgm:spPr/>
    </dgm:pt>
    <dgm:pt modelId="{284CC234-1040-4EAF-9EE7-5384F922ECCB}" type="sibTrans" cxnId="{3D2129AB-DE55-427C-BA9B-33725C85D953}">
      <dgm:prSet/>
      <dgm:spPr/>
    </dgm:pt>
    <dgm:pt modelId="{2C4D0E8E-F2DC-4113-97F3-22CB1D8CDA42}">
      <dgm:prSet phldrT="[Text]"/>
      <dgm:spPr/>
      <dgm:t>
        <a:bodyPr/>
        <a:lstStyle/>
        <a:p>
          <a:r>
            <a:rPr lang="en-US" dirty="0"/>
            <a:t>Ensuring your workforce is appropriately sized and protected during a public health event</a:t>
          </a:r>
        </a:p>
      </dgm:t>
    </dgm:pt>
    <dgm:pt modelId="{064970D0-A009-4180-B468-E2762507B61A}" type="parTrans" cxnId="{807EE016-A6BA-4649-9214-ED0F20458B57}">
      <dgm:prSet/>
      <dgm:spPr/>
    </dgm:pt>
    <dgm:pt modelId="{54507DDE-7512-44AC-9FBC-FC7E5068FAF1}" type="sibTrans" cxnId="{807EE016-A6BA-4649-9214-ED0F20458B57}">
      <dgm:prSet/>
      <dgm:spPr/>
    </dgm:pt>
    <dgm:pt modelId="{90529A43-531E-45D1-B0B3-336BF13A4009}" type="pres">
      <dgm:prSet presAssocID="{E4DE9FE7-34B5-45A9-A2E9-6EBFC6F5C014}" presName="linear" presStyleCnt="0">
        <dgm:presLayoutVars>
          <dgm:dir/>
          <dgm:animLvl val="lvl"/>
          <dgm:resizeHandles val="exact"/>
        </dgm:presLayoutVars>
      </dgm:prSet>
      <dgm:spPr/>
    </dgm:pt>
    <dgm:pt modelId="{381B4448-AEBD-44F2-AF26-08A58635067B}" type="pres">
      <dgm:prSet presAssocID="{D41ABBF9-6B94-4396-A076-793B7576FB76}" presName="parentLin" presStyleCnt="0"/>
      <dgm:spPr/>
    </dgm:pt>
    <dgm:pt modelId="{DAF404AA-DEB2-4238-8976-4A0712E518BE}" type="pres">
      <dgm:prSet presAssocID="{D41ABBF9-6B94-4396-A076-793B7576FB76}" presName="parentLeftMargin" presStyleLbl="node1" presStyleIdx="0" presStyleCnt="1"/>
      <dgm:spPr/>
    </dgm:pt>
    <dgm:pt modelId="{E951F628-6C3E-4D97-9567-790DC7266A92}" type="pres">
      <dgm:prSet presAssocID="{D41ABBF9-6B94-4396-A076-793B7576FB76}" presName="parentText" presStyleLbl="node1" presStyleIdx="0" presStyleCnt="1">
        <dgm:presLayoutVars>
          <dgm:chMax val="0"/>
          <dgm:bulletEnabled val="1"/>
        </dgm:presLayoutVars>
      </dgm:prSet>
      <dgm:spPr/>
    </dgm:pt>
    <dgm:pt modelId="{8F6D8E94-511F-4953-9136-366F11F89212}" type="pres">
      <dgm:prSet presAssocID="{D41ABBF9-6B94-4396-A076-793B7576FB76}" presName="negativeSpace" presStyleCnt="0"/>
      <dgm:spPr/>
    </dgm:pt>
    <dgm:pt modelId="{AF5DF045-5F48-42BC-9339-1025BD50969E}" type="pres">
      <dgm:prSet presAssocID="{D41ABBF9-6B94-4396-A076-793B7576FB76}" presName="childText" presStyleLbl="conFgAcc1" presStyleIdx="0" presStyleCnt="1">
        <dgm:presLayoutVars>
          <dgm:bulletEnabled val="1"/>
        </dgm:presLayoutVars>
      </dgm:prSet>
      <dgm:spPr/>
    </dgm:pt>
  </dgm:ptLst>
  <dgm:cxnLst>
    <dgm:cxn modelId="{D01FCA14-97BD-4E5C-A051-24A5F14DD010}" srcId="{FFD72A30-DD07-4BCC-B781-F5E74AB7D53E}" destId="{F7028229-9647-4D49-8CC8-295BBE1E8DBF}" srcOrd="0" destOrd="0" parTransId="{144D680F-97AE-46D7-BE11-E11D806F4A93}" sibTransId="{23A59FD2-35FF-4158-9041-BC38DD664D03}"/>
    <dgm:cxn modelId="{807EE016-A6BA-4649-9214-ED0F20458B57}" srcId="{D41ABBF9-6B94-4396-A076-793B7576FB76}" destId="{2C4D0E8E-F2DC-4113-97F3-22CB1D8CDA42}" srcOrd="0" destOrd="0" parTransId="{064970D0-A009-4180-B468-E2762507B61A}" sibTransId="{54507DDE-7512-44AC-9FBC-FC7E5068FAF1}"/>
    <dgm:cxn modelId="{97BA2823-12A4-48E0-A912-9D0A7C1A2B94}" srcId="{FFD72A30-DD07-4BCC-B781-F5E74AB7D53E}" destId="{C56BCE71-E722-4983-B0E7-FA42A70BC18A}" srcOrd="1" destOrd="0" parTransId="{221D6DEC-127E-4C78-ACCE-076BD47A1CE8}" sibTransId="{13FB5680-0D2D-4C3F-B5D0-B4D7530816BC}"/>
    <dgm:cxn modelId="{18F89953-0CC7-4B69-964B-D131EC8AAE78}" type="presOf" srcId="{F7028229-9647-4D49-8CC8-295BBE1E8DBF}" destId="{AF5DF045-5F48-42BC-9339-1025BD50969E}" srcOrd="0" destOrd="2" presId="urn:microsoft.com/office/officeart/2005/8/layout/list1"/>
    <dgm:cxn modelId="{48BEB074-2E09-4701-8639-B07AC3EBF0F1}" type="presOf" srcId="{2C4D0E8E-F2DC-4113-97F3-22CB1D8CDA42}" destId="{AF5DF045-5F48-42BC-9339-1025BD50969E}" srcOrd="0" destOrd="0" presId="urn:microsoft.com/office/officeart/2005/8/layout/list1"/>
    <dgm:cxn modelId="{60116E82-2005-43AD-87B2-500210616E43}" type="presOf" srcId="{FFD72A30-DD07-4BCC-B781-F5E74AB7D53E}" destId="{AF5DF045-5F48-42BC-9339-1025BD50969E}" srcOrd="0" destOrd="1" presId="urn:microsoft.com/office/officeart/2005/8/layout/list1"/>
    <dgm:cxn modelId="{ADBE8C87-7AD2-43F9-9086-1ED445A9BE55}" type="presOf" srcId="{6294FE49-6EDF-4B6E-B8E8-E1FBD483D2A9}" destId="{AF5DF045-5F48-42BC-9339-1025BD50969E}" srcOrd="0" destOrd="4" presId="urn:microsoft.com/office/officeart/2005/8/layout/list1"/>
    <dgm:cxn modelId="{F066E7A5-B767-4C0D-BF4D-54E012DF79AC}" type="presOf" srcId="{D41ABBF9-6B94-4396-A076-793B7576FB76}" destId="{E951F628-6C3E-4D97-9567-790DC7266A92}" srcOrd="1" destOrd="0" presId="urn:microsoft.com/office/officeart/2005/8/layout/list1"/>
    <dgm:cxn modelId="{3D2129AB-DE55-427C-BA9B-33725C85D953}" srcId="{D41ABBF9-6B94-4396-A076-793B7576FB76}" destId="{FFD72A30-DD07-4BCC-B781-F5E74AB7D53E}" srcOrd="1" destOrd="0" parTransId="{82FA5755-2575-4128-8A47-FC1107332D0F}" sibTransId="{284CC234-1040-4EAF-9EE7-5384F922ECCB}"/>
    <dgm:cxn modelId="{511792CA-ABDC-4B0F-A91C-4C77C2E428EE}" srcId="{E4DE9FE7-34B5-45A9-A2E9-6EBFC6F5C014}" destId="{D41ABBF9-6B94-4396-A076-793B7576FB76}" srcOrd="0" destOrd="0" parTransId="{892B1C8F-D161-455B-8F61-5B9CBADE8080}" sibTransId="{81DC3654-11D0-48EA-8081-B85E20ACC41D}"/>
    <dgm:cxn modelId="{F15A3CD3-CEBB-451E-BE36-A08290CC8DA2}" type="presOf" srcId="{E4DE9FE7-34B5-45A9-A2E9-6EBFC6F5C014}" destId="{90529A43-531E-45D1-B0B3-336BF13A4009}" srcOrd="0" destOrd="0" presId="urn:microsoft.com/office/officeart/2005/8/layout/list1"/>
    <dgm:cxn modelId="{356728DD-6D37-459E-B366-84F607E93ECB}" type="presOf" srcId="{C56BCE71-E722-4983-B0E7-FA42A70BC18A}" destId="{AF5DF045-5F48-42BC-9339-1025BD50969E}" srcOrd="0" destOrd="3" presId="urn:microsoft.com/office/officeart/2005/8/layout/list1"/>
    <dgm:cxn modelId="{AFE494E1-FBAC-4357-BFFE-6BC680A42A98}" srcId="{FFD72A30-DD07-4BCC-B781-F5E74AB7D53E}" destId="{6294FE49-6EDF-4B6E-B8E8-E1FBD483D2A9}" srcOrd="2" destOrd="0" parTransId="{BE5A9E0A-9FD6-4C8A-85B6-C96AF325E1BF}" sibTransId="{41545C3B-3714-40A8-AAE0-5EFFF3BC7616}"/>
    <dgm:cxn modelId="{6E740FF2-371C-4CEC-870E-616DCA1F2F9E}" type="presOf" srcId="{D41ABBF9-6B94-4396-A076-793B7576FB76}" destId="{DAF404AA-DEB2-4238-8976-4A0712E518BE}" srcOrd="0" destOrd="0" presId="urn:microsoft.com/office/officeart/2005/8/layout/list1"/>
    <dgm:cxn modelId="{16F4DC2A-D1C0-4F9F-A86D-8A1E47D05561}" type="presParOf" srcId="{90529A43-531E-45D1-B0B3-336BF13A4009}" destId="{381B4448-AEBD-44F2-AF26-08A58635067B}" srcOrd="0" destOrd="0" presId="urn:microsoft.com/office/officeart/2005/8/layout/list1"/>
    <dgm:cxn modelId="{4E513598-49E7-4F48-B88C-F7239239E5AF}" type="presParOf" srcId="{381B4448-AEBD-44F2-AF26-08A58635067B}" destId="{DAF404AA-DEB2-4238-8976-4A0712E518BE}" srcOrd="0" destOrd="0" presId="urn:microsoft.com/office/officeart/2005/8/layout/list1"/>
    <dgm:cxn modelId="{8C99EDBA-1F1F-45E4-AD82-80CFC7732914}" type="presParOf" srcId="{381B4448-AEBD-44F2-AF26-08A58635067B}" destId="{E951F628-6C3E-4D97-9567-790DC7266A92}" srcOrd="1" destOrd="0" presId="urn:microsoft.com/office/officeart/2005/8/layout/list1"/>
    <dgm:cxn modelId="{EF559C88-5746-4660-BAB0-6628BBFEF9C2}" type="presParOf" srcId="{90529A43-531E-45D1-B0B3-336BF13A4009}" destId="{8F6D8E94-511F-4953-9136-366F11F89212}" srcOrd="1" destOrd="0" presId="urn:microsoft.com/office/officeart/2005/8/layout/list1"/>
    <dgm:cxn modelId="{FD38D750-2932-4392-B437-E7E1D6326B93}" type="presParOf" srcId="{90529A43-531E-45D1-B0B3-336BF13A4009}" destId="{AF5DF045-5F48-42BC-9339-1025BD50969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DE9FE7-34B5-45A9-A2E9-6EBFC6F5C01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D41ABBF9-6B94-4396-A076-793B7576FB76}">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Funding</a:t>
          </a:r>
        </a:p>
      </dgm:t>
    </dgm:pt>
    <dgm:pt modelId="{892B1C8F-D161-455B-8F61-5B9CBADE8080}" type="parTrans" cxnId="{511792CA-ABDC-4B0F-A91C-4C77C2E428EE}">
      <dgm:prSet/>
      <dgm:spPr/>
      <dgm:t>
        <a:bodyPr/>
        <a:lstStyle/>
        <a:p>
          <a:endParaRPr lang="en-US"/>
        </a:p>
      </dgm:t>
    </dgm:pt>
    <dgm:pt modelId="{81DC3654-11D0-48EA-8081-B85E20ACC41D}" type="sibTrans" cxnId="{511792CA-ABDC-4B0F-A91C-4C77C2E428EE}">
      <dgm:prSet/>
      <dgm:spPr/>
      <dgm:t>
        <a:bodyPr/>
        <a:lstStyle/>
        <a:p>
          <a:endParaRPr lang="en-US"/>
        </a:p>
      </dgm:t>
    </dgm:pt>
    <dgm:pt modelId="{C2DA8C5E-8E90-48F2-918B-D3674F119E53}">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Common barriers include</a:t>
          </a:r>
        </a:p>
      </dgm:t>
    </dgm:pt>
    <dgm:pt modelId="{C6D01727-D63D-49D6-86AE-695E98544588}" type="parTrans" cxnId="{77606B3B-8A53-4B59-B9D0-9819791D3C81}">
      <dgm:prSet/>
      <dgm:spPr/>
      <dgm:t>
        <a:bodyPr/>
        <a:lstStyle/>
        <a:p>
          <a:endParaRPr lang="en-US"/>
        </a:p>
      </dgm:t>
    </dgm:pt>
    <dgm:pt modelId="{DFCED719-53AB-4C48-AEAA-CD6A09CC8359}" type="sibTrans" cxnId="{77606B3B-8A53-4B59-B9D0-9819791D3C81}">
      <dgm:prSet/>
      <dgm:spPr/>
      <dgm:t>
        <a:bodyPr/>
        <a:lstStyle/>
        <a:p>
          <a:endParaRPr lang="en-US"/>
        </a:p>
      </dgm:t>
    </dgm:pt>
    <dgm:pt modelId="{914A5B3E-D38B-48DF-86FE-B8F74439CE46}">
      <dgm:prSet/>
      <dgm:spPr/>
      <dgm:t>
        <a:bodyPr/>
        <a:lstStyle/>
        <a:p>
          <a:r>
            <a:rPr lang="en-US"/>
            <a:t>Restrictions on use of funds</a:t>
          </a:r>
          <a:endParaRPr lang="en-US" dirty="0"/>
        </a:p>
      </dgm:t>
    </dgm:pt>
    <dgm:pt modelId="{29B86F61-4BCF-4A44-859B-D838C481D584}" type="parTrans" cxnId="{8D101A8B-AF22-4C96-B78A-25EE135CBD5F}">
      <dgm:prSet/>
      <dgm:spPr/>
      <dgm:t>
        <a:bodyPr/>
        <a:lstStyle/>
        <a:p>
          <a:endParaRPr lang="en-US"/>
        </a:p>
      </dgm:t>
    </dgm:pt>
    <dgm:pt modelId="{E4C1B9F6-1D60-44E1-BABA-442D6F306422}" type="sibTrans" cxnId="{8D101A8B-AF22-4C96-B78A-25EE135CBD5F}">
      <dgm:prSet/>
      <dgm:spPr/>
      <dgm:t>
        <a:bodyPr/>
        <a:lstStyle/>
        <a:p>
          <a:endParaRPr lang="en-US"/>
        </a:p>
      </dgm:t>
    </dgm:pt>
    <dgm:pt modelId="{57E8F74F-4F62-4EEA-809E-8C2027C0C7A3}">
      <dgm:prSet/>
      <dgm:spPr/>
      <dgm:t>
        <a:bodyPr/>
        <a:lstStyle/>
        <a:p>
          <a:r>
            <a:rPr lang="en-US"/>
            <a:t>Timing of receipt of funds</a:t>
          </a:r>
          <a:endParaRPr lang="en-US" dirty="0"/>
        </a:p>
      </dgm:t>
    </dgm:pt>
    <dgm:pt modelId="{36343750-5DA6-416D-924A-995A694D6745}" type="parTrans" cxnId="{9743DBB4-66D4-4907-82E4-8E0F7B1846F9}">
      <dgm:prSet/>
      <dgm:spPr/>
      <dgm:t>
        <a:bodyPr/>
        <a:lstStyle/>
        <a:p>
          <a:endParaRPr lang="en-US"/>
        </a:p>
      </dgm:t>
    </dgm:pt>
    <dgm:pt modelId="{EC6B1096-A3DB-4B14-BEDC-3034C4839AA7}" type="sibTrans" cxnId="{9743DBB4-66D4-4907-82E4-8E0F7B1846F9}">
      <dgm:prSet/>
      <dgm:spPr/>
      <dgm:t>
        <a:bodyPr/>
        <a:lstStyle/>
        <a:p>
          <a:endParaRPr lang="en-US"/>
        </a:p>
      </dgm:t>
    </dgm:pt>
    <dgm:pt modelId="{462E558C-6F67-4076-8709-8416A40C36FC}">
      <dgm:prSet/>
      <dgm:spPr/>
      <dgm:t>
        <a:bodyPr/>
        <a:lstStyle/>
        <a:p>
          <a:r>
            <a:rPr lang="en-US"/>
            <a:t>Accepting and allocating funds</a:t>
          </a:r>
          <a:endParaRPr lang="en-US" dirty="0"/>
        </a:p>
      </dgm:t>
    </dgm:pt>
    <dgm:pt modelId="{62D31A9C-D9F8-42D6-8D14-7414525E7C70}" type="parTrans" cxnId="{5D934FB9-BF3B-4D36-B96E-2BE5F259FA91}">
      <dgm:prSet/>
      <dgm:spPr/>
      <dgm:t>
        <a:bodyPr/>
        <a:lstStyle/>
        <a:p>
          <a:endParaRPr lang="en-US"/>
        </a:p>
      </dgm:t>
    </dgm:pt>
    <dgm:pt modelId="{E1F6A83B-4819-445C-8B5B-66351858729B}" type="sibTrans" cxnId="{5D934FB9-BF3B-4D36-B96E-2BE5F259FA91}">
      <dgm:prSet/>
      <dgm:spPr/>
      <dgm:t>
        <a:bodyPr/>
        <a:lstStyle/>
        <a:p>
          <a:endParaRPr lang="en-US"/>
        </a:p>
      </dgm:t>
    </dgm:pt>
    <dgm:pt modelId="{A465E0AF-5906-4836-8F73-AAC352126FBF}">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Gaining access to financial resources in a more timely fashion</a:t>
          </a:r>
        </a:p>
      </dgm:t>
    </dgm:pt>
    <dgm:pt modelId="{80344651-D372-4160-B0B7-EB56E1794B1B}" type="parTrans" cxnId="{9F7FE804-2745-4545-AAA8-B8028CF3D505}">
      <dgm:prSet/>
      <dgm:spPr/>
    </dgm:pt>
    <dgm:pt modelId="{2294BB24-4A0C-4347-8F68-1D384E1A6DFC}" type="sibTrans" cxnId="{9F7FE804-2745-4545-AAA8-B8028CF3D505}">
      <dgm:prSet/>
      <dgm:spPr/>
    </dgm:pt>
    <dgm:pt modelId="{90529A43-531E-45D1-B0B3-336BF13A4009}" type="pres">
      <dgm:prSet presAssocID="{E4DE9FE7-34B5-45A9-A2E9-6EBFC6F5C014}" presName="linear" presStyleCnt="0">
        <dgm:presLayoutVars>
          <dgm:dir/>
          <dgm:animLvl val="lvl"/>
          <dgm:resizeHandles val="exact"/>
        </dgm:presLayoutVars>
      </dgm:prSet>
      <dgm:spPr/>
    </dgm:pt>
    <dgm:pt modelId="{381B4448-AEBD-44F2-AF26-08A58635067B}" type="pres">
      <dgm:prSet presAssocID="{D41ABBF9-6B94-4396-A076-793B7576FB76}" presName="parentLin" presStyleCnt="0"/>
      <dgm:spPr/>
    </dgm:pt>
    <dgm:pt modelId="{DAF404AA-DEB2-4238-8976-4A0712E518BE}" type="pres">
      <dgm:prSet presAssocID="{D41ABBF9-6B94-4396-A076-793B7576FB76}" presName="parentLeftMargin" presStyleLbl="node1" presStyleIdx="0" presStyleCnt="1"/>
      <dgm:spPr/>
    </dgm:pt>
    <dgm:pt modelId="{E951F628-6C3E-4D97-9567-790DC7266A92}" type="pres">
      <dgm:prSet presAssocID="{D41ABBF9-6B94-4396-A076-793B7576FB76}" presName="parentText" presStyleLbl="node1" presStyleIdx="0" presStyleCnt="1">
        <dgm:presLayoutVars>
          <dgm:chMax val="0"/>
          <dgm:bulletEnabled val="1"/>
        </dgm:presLayoutVars>
      </dgm:prSet>
      <dgm:spPr/>
    </dgm:pt>
    <dgm:pt modelId="{8F6D8E94-511F-4953-9136-366F11F89212}" type="pres">
      <dgm:prSet presAssocID="{D41ABBF9-6B94-4396-A076-793B7576FB76}" presName="negativeSpace" presStyleCnt="0"/>
      <dgm:spPr/>
    </dgm:pt>
    <dgm:pt modelId="{AF5DF045-5F48-42BC-9339-1025BD50969E}" type="pres">
      <dgm:prSet presAssocID="{D41ABBF9-6B94-4396-A076-793B7576FB76}" presName="childText" presStyleLbl="conFgAcc1" presStyleIdx="0" presStyleCnt="1">
        <dgm:presLayoutVars>
          <dgm:bulletEnabled val="1"/>
        </dgm:presLayoutVars>
      </dgm:prSet>
      <dgm:spPr/>
    </dgm:pt>
  </dgm:ptLst>
  <dgm:cxnLst>
    <dgm:cxn modelId="{9F7FE804-2745-4545-AAA8-B8028CF3D505}" srcId="{D41ABBF9-6B94-4396-A076-793B7576FB76}" destId="{A465E0AF-5906-4836-8F73-AAC352126FBF}" srcOrd="0" destOrd="0" parTransId="{80344651-D372-4160-B0B7-EB56E1794B1B}" sibTransId="{2294BB24-4A0C-4347-8F68-1D384E1A6DFC}"/>
    <dgm:cxn modelId="{F10E2D35-0FB1-46F7-9581-7CDB1133DD0E}" type="presOf" srcId="{462E558C-6F67-4076-8709-8416A40C36FC}" destId="{AF5DF045-5F48-42BC-9339-1025BD50969E}" srcOrd="0" destOrd="4" presId="urn:microsoft.com/office/officeart/2005/8/layout/list1"/>
    <dgm:cxn modelId="{77606B3B-8A53-4B59-B9D0-9819791D3C81}" srcId="{D41ABBF9-6B94-4396-A076-793B7576FB76}" destId="{C2DA8C5E-8E90-48F2-918B-D3674F119E53}" srcOrd="1" destOrd="0" parTransId="{C6D01727-D63D-49D6-86AE-695E98544588}" sibTransId="{DFCED719-53AB-4C48-AEAA-CD6A09CC8359}"/>
    <dgm:cxn modelId="{A5D73A73-7FEB-4AA7-BBEA-73D939E3161D}" type="presOf" srcId="{A465E0AF-5906-4836-8F73-AAC352126FBF}" destId="{AF5DF045-5F48-42BC-9339-1025BD50969E}" srcOrd="0" destOrd="0" presId="urn:microsoft.com/office/officeart/2005/8/layout/list1"/>
    <dgm:cxn modelId="{2B862E58-013D-4C88-9C8B-B242BB351B5F}" type="presOf" srcId="{E4DE9FE7-34B5-45A9-A2E9-6EBFC6F5C014}" destId="{90529A43-531E-45D1-B0B3-336BF13A4009}" srcOrd="0" destOrd="0" presId="urn:microsoft.com/office/officeart/2005/8/layout/list1"/>
    <dgm:cxn modelId="{8D101A8B-AF22-4C96-B78A-25EE135CBD5F}" srcId="{C2DA8C5E-8E90-48F2-918B-D3674F119E53}" destId="{914A5B3E-D38B-48DF-86FE-B8F74439CE46}" srcOrd="0" destOrd="0" parTransId="{29B86F61-4BCF-4A44-859B-D838C481D584}" sibTransId="{E4C1B9F6-1D60-44E1-BABA-442D6F306422}"/>
    <dgm:cxn modelId="{71F352B3-C765-4D03-82C5-C972652E0683}" type="presOf" srcId="{D41ABBF9-6B94-4396-A076-793B7576FB76}" destId="{DAF404AA-DEB2-4238-8976-4A0712E518BE}" srcOrd="0" destOrd="0" presId="urn:microsoft.com/office/officeart/2005/8/layout/list1"/>
    <dgm:cxn modelId="{9743DBB4-66D4-4907-82E4-8E0F7B1846F9}" srcId="{C2DA8C5E-8E90-48F2-918B-D3674F119E53}" destId="{57E8F74F-4F62-4EEA-809E-8C2027C0C7A3}" srcOrd="1" destOrd="0" parTransId="{36343750-5DA6-416D-924A-995A694D6745}" sibTransId="{EC6B1096-A3DB-4B14-BEDC-3034C4839AA7}"/>
    <dgm:cxn modelId="{5D934FB9-BF3B-4D36-B96E-2BE5F259FA91}" srcId="{C2DA8C5E-8E90-48F2-918B-D3674F119E53}" destId="{462E558C-6F67-4076-8709-8416A40C36FC}" srcOrd="2" destOrd="0" parTransId="{62D31A9C-D9F8-42D6-8D14-7414525E7C70}" sibTransId="{E1F6A83B-4819-445C-8B5B-66351858729B}"/>
    <dgm:cxn modelId="{511792CA-ABDC-4B0F-A91C-4C77C2E428EE}" srcId="{E4DE9FE7-34B5-45A9-A2E9-6EBFC6F5C014}" destId="{D41ABBF9-6B94-4396-A076-793B7576FB76}" srcOrd="0" destOrd="0" parTransId="{892B1C8F-D161-455B-8F61-5B9CBADE8080}" sibTransId="{81DC3654-11D0-48EA-8081-B85E20ACC41D}"/>
    <dgm:cxn modelId="{76714ED0-0B84-4106-93FF-850B44947754}" type="presOf" srcId="{C2DA8C5E-8E90-48F2-918B-D3674F119E53}" destId="{AF5DF045-5F48-42BC-9339-1025BD50969E}" srcOrd="0" destOrd="1" presId="urn:microsoft.com/office/officeart/2005/8/layout/list1"/>
    <dgm:cxn modelId="{E6C48AD0-C8F9-4619-BDBC-E497CC468DDD}" type="presOf" srcId="{914A5B3E-D38B-48DF-86FE-B8F74439CE46}" destId="{AF5DF045-5F48-42BC-9339-1025BD50969E}" srcOrd="0" destOrd="2" presId="urn:microsoft.com/office/officeart/2005/8/layout/list1"/>
    <dgm:cxn modelId="{462FAAD9-5C4A-4FD5-B846-CD1471E65ABF}" type="presOf" srcId="{57E8F74F-4F62-4EEA-809E-8C2027C0C7A3}" destId="{AF5DF045-5F48-42BC-9339-1025BD50969E}" srcOrd="0" destOrd="3" presId="urn:microsoft.com/office/officeart/2005/8/layout/list1"/>
    <dgm:cxn modelId="{DA92D2E7-FED3-4722-8F76-9B746851C34D}" type="presOf" srcId="{D41ABBF9-6B94-4396-A076-793B7576FB76}" destId="{E951F628-6C3E-4D97-9567-790DC7266A92}" srcOrd="1" destOrd="0" presId="urn:microsoft.com/office/officeart/2005/8/layout/list1"/>
    <dgm:cxn modelId="{6115D81B-DF7A-42BA-BC2B-5A8BFB27633D}" type="presParOf" srcId="{90529A43-531E-45D1-B0B3-336BF13A4009}" destId="{381B4448-AEBD-44F2-AF26-08A58635067B}" srcOrd="0" destOrd="0" presId="urn:microsoft.com/office/officeart/2005/8/layout/list1"/>
    <dgm:cxn modelId="{BB47D0EF-85F4-4D3F-B614-DA9AF6A19329}" type="presParOf" srcId="{381B4448-AEBD-44F2-AF26-08A58635067B}" destId="{DAF404AA-DEB2-4238-8976-4A0712E518BE}" srcOrd="0" destOrd="0" presId="urn:microsoft.com/office/officeart/2005/8/layout/list1"/>
    <dgm:cxn modelId="{3AD4E212-5A56-4724-A7E2-EECA919BF368}" type="presParOf" srcId="{381B4448-AEBD-44F2-AF26-08A58635067B}" destId="{E951F628-6C3E-4D97-9567-790DC7266A92}" srcOrd="1" destOrd="0" presId="urn:microsoft.com/office/officeart/2005/8/layout/list1"/>
    <dgm:cxn modelId="{C9013209-6BA1-49CD-96F7-467D58E56A12}" type="presParOf" srcId="{90529A43-531E-45D1-B0B3-336BF13A4009}" destId="{8F6D8E94-511F-4953-9136-366F11F89212}" srcOrd="1" destOrd="0" presId="urn:microsoft.com/office/officeart/2005/8/layout/list1"/>
    <dgm:cxn modelId="{0AE154BD-CC8B-415E-B633-1FBFAFDE6008}" type="presParOf" srcId="{90529A43-531E-45D1-B0B3-336BF13A4009}" destId="{AF5DF045-5F48-42BC-9339-1025BD50969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F9DBC-7144-4845-83B6-034D3EA1034F}">
      <dsp:nvSpPr>
        <dsp:cNvPr id="0" name=""/>
        <dsp:cNvSpPr/>
      </dsp:nvSpPr>
      <dsp:spPr>
        <a:xfrm>
          <a:off x="0" y="3304765"/>
          <a:ext cx="10335936" cy="1084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Q&amp;A</a:t>
          </a:r>
        </a:p>
      </dsp:txBody>
      <dsp:txXfrm>
        <a:off x="0" y="3304765"/>
        <a:ext cx="10335936" cy="1084697"/>
      </dsp:txXfrm>
    </dsp:sp>
    <dsp:sp modelId="{91E6A4AC-4123-4070-AE97-01B2FC5FE310}">
      <dsp:nvSpPr>
        <dsp:cNvPr id="0" name=""/>
        <dsp:cNvSpPr/>
      </dsp:nvSpPr>
      <dsp:spPr>
        <a:xfrm rot="10800000">
          <a:off x="0" y="1652770"/>
          <a:ext cx="10335936" cy="16682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Overview of Tools and Resources</a:t>
          </a:r>
        </a:p>
      </dsp:txBody>
      <dsp:txXfrm rot="10800000">
        <a:off x="0" y="1652770"/>
        <a:ext cx="10335936" cy="1083989"/>
      </dsp:txXfrm>
    </dsp:sp>
    <dsp:sp modelId="{E1E7A5A3-6180-4F08-9234-9E3459678D28}">
      <dsp:nvSpPr>
        <dsp:cNvPr id="0" name=""/>
        <dsp:cNvSpPr/>
      </dsp:nvSpPr>
      <dsp:spPr>
        <a:xfrm rot="10800000">
          <a:off x="0" y="776"/>
          <a:ext cx="10335936" cy="1668265"/>
        </a:xfrm>
        <a:prstGeom prst="upArrowCallou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Introduction to Administrative Preparedness</a:t>
          </a:r>
        </a:p>
      </dsp:txBody>
      <dsp:txXfrm rot="10800000">
        <a:off x="0" y="776"/>
        <a:ext cx="10335936" cy="10839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F045-5F48-42BC-9339-1025BD50969E}">
      <dsp:nvSpPr>
        <dsp:cNvPr id="0" name=""/>
        <dsp:cNvSpPr/>
      </dsp:nvSpPr>
      <dsp:spPr>
        <a:xfrm>
          <a:off x="0" y="569591"/>
          <a:ext cx="10515600" cy="391230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16127" tIns="562356" rIns="816127"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Keeping up with reporting requirements in the middle of a response</a:t>
          </a:r>
        </a:p>
        <a:p>
          <a:pPr marL="228600" lvl="1" indent="-228600" algn="l" defTabSz="1200150">
            <a:lnSpc>
              <a:spcPct val="90000"/>
            </a:lnSpc>
            <a:spcBef>
              <a:spcPct val="0"/>
            </a:spcBef>
            <a:spcAft>
              <a:spcPct val="15000"/>
            </a:spcAft>
            <a:buChar char="•"/>
          </a:pPr>
          <a:r>
            <a:rPr lang="en-US" sz="2700" kern="1200" dirty="0"/>
            <a:t>Common reporting issues include:</a:t>
          </a:r>
        </a:p>
        <a:p>
          <a:pPr marL="457200" lvl="2" indent="-228600" algn="l" defTabSz="1200150">
            <a:lnSpc>
              <a:spcPct val="90000"/>
            </a:lnSpc>
            <a:spcBef>
              <a:spcPct val="0"/>
            </a:spcBef>
            <a:spcAft>
              <a:spcPct val="15000"/>
            </a:spcAft>
            <a:buChar char="•"/>
          </a:pPr>
          <a:r>
            <a:rPr lang="en-US" sz="2700" kern="1200" dirty="0"/>
            <a:t>Duplicative and inconsistent nature or reporting requests</a:t>
          </a:r>
        </a:p>
        <a:p>
          <a:pPr marL="457200" lvl="2" indent="-228600" algn="l" defTabSz="1200150">
            <a:lnSpc>
              <a:spcPct val="90000"/>
            </a:lnSpc>
            <a:spcBef>
              <a:spcPct val="0"/>
            </a:spcBef>
            <a:spcAft>
              <a:spcPct val="15000"/>
            </a:spcAft>
            <a:buChar char="•"/>
          </a:pPr>
          <a:r>
            <a:rPr lang="en-US" sz="2700" kern="1200" dirty="0"/>
            <a:t>Difficulty of anticipating reporting needs for all hazards</a:t>
          </a:r>
        </a:p>
        <a:p>
          <a:pPr marL="457200" lvl="2" indent="-228600" algn="l" defTabSz="1200150">
            <a:lnSpc>
              <a:spcPct val="90000"/>
            </a:lnSpc>
            <a:spcBef>
              <a:spcPct val="0"/>
            </a:spcBef>
            <a:spcAft>
              <a:spcPct val="15000"/>
            </a:spcAft>
            <a:buChar char="•"/>
          </a:pPr>
          <a:r>
            <a:rPr lang="en-US" sz="2700" kern="1200" dirty="0"/>
            <a:t>Differing perspectives on timeliness and utility of some requested data</a:t>
          </a:r>
        </a:p>
      </dsp:txBody>
      <dsp:txXfrm>
        <a:off x="0" y="569591"/>
        <a:ext cx="10515600" cy="3912300"/>
      </dsp:txXfrm>
    </dsp:sp>
    <dsp:sp modelId="{E951F628-6C3E-4D97-9567-790DC7266A92}">
      <dsp:nvSpPr>
        <dsp:cNvPr id="0" name=""/>
        <dsp:cNvSpPr/>
      </dsp:nvSpPr>
      <dsp:spPr>
        <a:xfrm>
          <a:off x="525780" y="171071"/>
          <a:ext cx="7360920" cy="797040"/>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78225" tIns="0" rIns="278225"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bg1"/>
              </a:solidFill>
            </a:rPr>
            <a:t>Reporting</a:t>
          </a:r>
        </a:p>
      </dsp:txBody>
      <dsp:txXfrm>
        <a:off x="564688" y="209979"/>
        <a:ext cx="7283104"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8FDDF-EEC3-4BA4-8758-3D9EFF8C4982}">
      <dsp:nvSpPr>
        <dsp:cNvPr id="0" name=""/>
        <dsp:cNvSpPr/>
      </dsp:nvSpPr>
      <dsp:spPr>
        <a:xfrm>
          <a:off x="0" y="52728"/>
          <a:ext cx="4654026"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Awareness / Education</a:t>
          </a:r>
        </a:p>
      </dsp:txBody>
      <dsp:txXfrm>
        <a:off x="30842" y="83570"/>
        <a:ext cx="4592342" cy="570116"/>
      </dsp:txXfrm>
    </dsp:sp>
    <dsp:sp modelId="{10335E53-D62E-469F-AEA9-FCCC4C79572D}">
      <dsp:nvSpPr>
        <dsp:cNvPr id="0" name=""/>
        <dsp:cNvSpPr/>
      </dsp:nvSpPr>
      <dsp:spPr>
        <a:xfrm>
          <a:off x="0" y="762288"/>
          <a:ext cx="4654026"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Promising Practices</a:t>
          </a:r>
          <a:endParaRPr lang="en-US" sz="2700" kern="1200" dirty="0"/>
        </a:p>
      </dsp:txBody>
      <dsp:txXfrm>
        <a:off x="30842" y="793130"/>
        <a:ext cx="4592342" cy="570116"/>
      </dsp:txXfrm>
    </dsp:sp>
    <dsp:sp modelId="{E29E5C66-E63A-42BC-8161-65986C962215}">
      <dsp:nvSpPr>
        <dsp:cNvPr id="0" name=""/>
        <dsp:cNvSpPr/>
      </dsp:nvSpPr>
      <dsp:spPr>
        <a:xfrm>
          <a:off x="0" y="1471848"/>
          <a:ext cx="4654026"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Performance Measurement</a:t>
          </a:r>
          <a:endParaRPr lang="en-US" sz="2700" kern="1200" dirty="0"/>
        </a:p>
      </dsp:txBody>
      <dsp:txXfrm>
        <a:off x="30842" y="1502690"/>
        <a:ext cx="4592342" cy="570116"/>
      </dsp:txXfrm>
    </dsp:sp>
    <dsp:sp modelId="{0F49C117-B84D-41E6-9457-A72C4338052B}">
      <dsp:nvSpPr>
        <dsp:cNvPr id="0" name=""/>
        <dsp:cNvSpPr/>
      </dsp:nvSpPr>
      <dsp:spPr>
        <a:xfrm>
          <a:off x="0" y="2181408"/>
          <a:ext cx="4654026"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Exercise and Evaluation</a:t>
          </a:r>
          <a:endParaRPr lang="en-US" sz="2700" kern="1200" dirty="0"/>
        </a:p>
      </dsp:txBody>
      <dsp:txXfrm>
        <a:off x="30842" y="2212250"/>
        <a:ext cx="4592342" cy="570116"/>
      </dsp:txXfrm>
    </dsp:sp>
    <dsp:sp modelId="{33228D1C-6B03-4766-A9BC-7DEABE7C1791}">
      <dsp:nvSpPr>
        <dsp:cNvPr id="0" name=""/>
        <dsp:cNvSpPr/>
      </dsp:nvSpPr>
      <dsp:spPr>
        <a:xfrm>
          <a:off x="0" y="2890968"/>
          <a:ext cx="4654026"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Tools and Resources</a:t>
          </a:r>
          <a:endParaRPr lang="en-US" sz="2700" kern="1200" dirty="0"/>
        </a:p>
      </dsp:txBody>
      <dsp:txXfrm>
        <a:off x="30842" y="2921810"/>
        <a:ext cx="4592342" cy="5701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624B7-F9E0-409D-9007-E5AA365C5BBE}">
      <dsp:nvSpPr>
        <dsp:cNvPr id="0" name=""/>
        <dsp:cNvSpPr/>
      </dsp:nvSpPr>
      <dsp:spPr>
        <a:xfrm>
          <a:off x="0" y="0"/>
          <a:ext cx="9961584" cy="47182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marL="0" lvl="0" indent="0" algn="ctr" defTabSz="2622550">
            <a:lnSpc>
              <a:spcPct val="90000"/>
            </a:lnSpc>
            <a:spcBef>
              <a:spcPct val="0"/>
            </a:spcBef>
            <a:spcAft>
              <a:spcPct val="35000"/>
            </a:spcAft>
            <a:buNone/>
          </a:pPr>
          <a:r>
            <a:rPr lang="en-US" sz="5900" b="1" kern="1200" dirty="0"/>
            <a:t>Would anyone like to share experiences they have had with Administrative Preparedness?</a:t>
          </a:r>
          <a:endParaRPr lang="en-US" sz="5900" kern="1200" dirty="0"/>
        </a:p>
      </dsp:txBody>
      <dsp:txXfrm>
        <a:off x="0" y="0"/>
        <a:ext cx="9961584" cy="4718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F9DBC-7144-4845-83B6-034D3EA1034F}">
      <dsp:nvSpPr>
        <dsp:cNvPr id="0" name=""/>
        <dsp:cNvSpPr/>
      </dsp:nvSpPr>
      <dsp:spPr>
        <a:xfrm>
          <a:off x="0" y="3304765"/>
          <a:ext cx="10335936" cy="1084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Q&amp;A</a:t>
          </a:r>
        </a:p>
      </dsp:txBody>
      <dsp:txXfrm>
        <a:off x="0" y="3304765"/>
        <a:ext cx="10335936" cy="1084697"/>
      </dsp:txXfrm>
    </dsp:sp>
    <dsp:sp modelId="{91E6A4AC-4123-4070-AE97-01B2FC5FE310}">
      <dsp:nvSpPr>
        <dsp:cNvPr id="0" name=""/>
        <dsp:cNvSpPr/>
      </dsp:nvSpPr>
      <dsp:spPr>
        <a:xfrm rot="10800000">
          <a:off x="0" y="1652770"/>
          <a:ext cx="10335936" cy="1668265"/>
        </a:xfrm>
        <a:prstGeom prst="upArrowCallou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Overview of Tools and Resources</a:t>
          </a:r>
        </a:p>
      </dsp:txBody>
      <dsp:txXfrm rot="10800000">
        <a:off x="0" y="1652770"/>
        <a:ext cx="10335936" cy="1083989"/>
      </dsp:txXfrm>
    </dsp:sp>
    <dsp:sp modelId="{E1E7A5A3-6180-4F08-9234-9E3459678D28}">
      <dsp:nvSpPr>
        <dsp:cNvPr id="0" name=""/>
        <dsp:cNvSpPr/>
      </dsp:nvSpPr>
      <dsp:spPr>
        <a:xfrm rot="10800000">
          <a:off x="0" y="776"/>
          <a:ext cx="10335936" cy="16682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Introduction to Administrative Preparedness</a:t>
          </a:r>
        </a:p>
      </dsp:txBody>
      <dsp:txXfrm rot="10800000">
        <a:off x="0" y="776"/>
        <a:ext cx="10335936" cy="10839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FA93F-5DD3-4506-A9CD-9B7C6B2A0F9C}">
      <dsp:nvSpPr>
        <dsp:cNvPr id="0" name=""/>
        <dsp:cNvSpPr/>
      </dsp:nvSpPr>
      <dsp:spPr>
        <a:xfrm>
          <a:off x="3482215" y="2749"/>
          <a:ext cx="4488815" cy="3092794"/>
        </a:xfrm>
        <a:prstGeom prst="roundRect">
          <a:avLst/>
        </a:prstGeom>
        <a:blipFill>
          <a:blip xmlns:r="http://schemas.openxmlformats.org/officeDocument/2006/relationships" r:embed="rId1"/>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C6A68-2EFF-42A9-9595-80F477BAE315}">
      <dsp:nvSpPr>
        <dsp:cNvPr id="0" name=""/>
        <dsp:cNvSpPr/>
      </dsp:nvSpPr>
      <dsp:spPr>
        <a:xfrm>
          <a:off x="3482215" y="3095543"/>
          <a:ext cx="4488815" cy="166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dirty="0"/>
            <a:t>NACCHO Toolbox (</a:t>
          </a:r>
          <a:r>
            <a:rPr lang="en-US" sz="2700" kern="1200" dirty="0">
              <a:hlinkClick xmlns:r="http://schemas.openxmlformats.org/officeDocument/2006/relationships" r:id="rId2"/>
            </a:rPr>
            <a:t>www.toolbox.naccho.org</a:t>
          </a:r>
          <a:r>
            <a:rPr lang="en-US" sz="2700" kern="1200" dirty="0"/>
            <a:t>) </a:t>
          </a:r>
        </a:p>
      </dsp:txBody>
      <dsp:txXfrm>
        <a:off x="3482215" y="3095543"/>
        <a:ext cx="4488815" cy="16653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FF10-6EF9-4135-9C1A-F4A21BD02910}">
      <dsp:nvSpPr>
        <dsp:cNvPr id="0" name=""/>
        <dsp:cNvSpPr/>
      </dsp:nvSpPr>
      <dsp:spPr>
        <a:xfrm>
          <a:off x="1880446" y="855"/>
          <a:ext cx="3663025" cy="219781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RAPID Site Toolkits</a:t>
          </a:r>
        </a:p>
      </dsp:txBody>
      <dsp:txXfrm>
        <a:off x="1880446" y="855"/>
        <a:ext cx="3663025" cy="2197815"/>
      </dsp:txXfrm>
    </dsp:sp>
    <dsp:sp modelId="{255CC0CE-5DC6-443E-85F0-500288ED3D84}">
      <dsp:nvSpPr>
        <dsp:cNvPr id="0" name=""/>
        <dsp:cNvSpPr/>
      </dsp:nvSpPr>
      <dsp:spPr>
        <a:xfrm>
          <a:off x="5909774" y="855"/>
          <a:ext cx="3663025" cy="219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Guide for Incorporating Administrative Preparedness in Exercise</a:t>
          </a:r>
        </a:p>
      </dsp:txBody>
      <dsp:txXfrm>
        <a:off x="5909774" y="855"/>
        <a:ext cx="3663025" cy="2197815"/>
      </dsp:txXfrm>
    </dsp:sp>
    <dsp:sp modelId="{3FBD190B-DE0E-423F-8AA1-66C26FDB422A}">
      <dsp:nvSpPr>
        <dsp:cNvPr id="0" name=""/>
        <dsp:cNvSpPr/>
      </dsp:nvSpPr>
      <dsp:spPr>
        <a:xfrm>
          <a:off x="1880446" y="2564973"/>
          <a:ext cx="3663025" cy="219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t>Administrative Preparedness Legal Guidebook</a:t>
          </a:r>
          <a:endParaRPr lang="en-US" sz="2900" kern="1200" dirty="0"/>
        </a:p>
      </dsp:txBody>
      <dsp:txXfrm>
        <a:off x="1880446" y="2564973"/>
        <a:ext cx="3663025" cy="2197815"/>
      </dsp:txXfrm>
    </dsp:sp>
    <dsp:sp modelId="{CFB8870B-A3D6-4A12-A667-EE591C7C5219}">
      <dsp:nvSpPr>
        <dsp:cNvPr id="0" name=""/>
        <dsp:cNvSpPr/>
      </dsp:nvSpPr>
      <dsp:spPr>
        <a:xfrm>
          <a:off x="5909774" y="2564973"/>
          <a:ext cx="3663025" cy="219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ctr" defTabSz="1289050">
            <a:lnSpc>
              <a:spcPct val="90000"/>
            </a:lnSpc>
            <a:spcBef>
              <a:spcPct val="0"/>
            </a:spcBef>
            <a:spcAft>
              <a:spcPct val="35000"/>
            </a:spcAft>
            <a:buNone/>
          </a:pPr>
          <a:r>
            <a:rPr lang="en-US" sz="2900" kern="1200" dirty="0"/>
            <a:t>Fact Sheets</a:t>
          </a:r>
        </a:p>
        <a:p>
          <a:pPr marL="228600" lvl="1" indent="-228600" algn="ctr" defTabSz="1022350">
            <a:lnSpc>
              <a:spcPct val="90000"/>
            </a:lnSpc>
            <a:spcBef>
              <a:spcPct val="0"/>
            </a:spcBef>
            <a:spcAft>
              <a:spcPct val="15000"/>
            </a:spcAft>
            <a:buChar char="•"/>
          </a:pPr>
          <a:r>
            <a:rPr lang="en-US" sz="2300" kern="1200" dirty="0"/>
            <a:t>Authorities</a:t>
          </a:r>
        </a:p>
        <a:p>
          <a:pPr marL="228600" lvl="1" indent="-228600" algn="ctr" defTabSz="1022350">
            <a:lnSpc>
              <a:spcPct val="90000"/>
            </a:lnSpc>
            <a:spcBef>
              <a:spcPct val="0"/>
            </a:spcBef>
            <a:spcAft>
              <a:spcPct val="15000"/>
            </a:spcAft>
            <a:buChar char="•"/>
          </a:pPr>
          <a:r>
            <a:rPr lang="en-US" sz="2300" kern="1200" dirty="0"/>
            <a:t>Procurement</a:t>
          </a:r>
        </a:p>
        <a:p>
          <a:pPr marL="228600" lvl="1" indent="-228600" algn="ctr" defTabSz="1022350">
            <a:lnSpc>
              <a:spcPct val="90000"/>
            </a:lnSpc>
            <a:spcBef>
              <a:spcPct val="0"/>
            </a:spcBef>
            <a:spcAft>
              <a:spcPct val="15000"/>
            </a:spcAft>
            <a:buChar char="•"/>
          </a:pPr>
          <a:r>
            <a:rPr lang="en-US" sz="2300" kern="1200" dirty="0"/>
            <a:t>Reporting </a:t>
          </a:r>
        </a:p>
        <a:p>
          <a:pPr marL="228600" lvl="1" indent="-228600" algn="ctr" defTabSz="1022350">
            <a:lnSpc>
              <a:spcPct val="90000"/>
            </a:lnSpc>
            <a:spcBef>
              <a:spcPct val="0"/>
            </a:spcBef>
            <a:spcAft>
              <a:spcPct val="15000"/>
            </a:spcAft>
            <a:buChar char="•"/>
          </a:pPr>
          <a:r>
            <a:rPr lang="en-US" sz="2300" kern="1200" dirty="0"/>
            <a:t>Workforce</a:t>
          </a:r>
        </a:p>
      </dsp:txBody>
      <dsp:txXfrm>
        <a:off x="5909774" y="2564973"/>
        <a:ext cx="3663025" cy="21978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FA93F-5DD3-4506-A9CD-9B7C6B2A0F9C}">
      <dsp:nvSpPr>
        <dsp:cNvPr id="0" name=""/>
        <dsp:cNvSpPr/>
      </dsp:nvSpPr>
      <dsp:spPr>
        <a:xfrm>
          <a:off x="5591" y="716763"/>
          <a:ext cx="2660867" cy="1833337"/>
        </a:xfrm>
        <a:prstGeom prst="roundRect">
          <a:avLst/>
        </a:prstGeom>
        <a:blipFill>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C6A68-2EFF-42A9-9595-80F477BAE315}">
      <dsp:nvSpPr>
        <dsp:cNvPr id="0" name=""/>
        <dsp:cNvSpPr/>
      </dsp:nvSpPr>
      <dsp:spPr>
        <a:xfrm>
          <a:off x="5591"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t>Medina County Health Department (IL) </a:t>
          </a:r>
          <a:br>
            <a:rPr lang="en-US" sz="1500" kern="1200" dirty="0"/>
          </a:br>
          <a:br>
            <a:rPr lang="en-US" sz="1500" kern="1200" dirty="0"/>
          </a:br>
          <a:r>
            <a:rPr lang="en-US" sz="1500" kern="1200" dirty="0"/>
            <a:t>Cost Estimator</a:t>
          </a:r>
        </a:p>
      </dsp:txBody>
      <dsp:txXfrm>
        <a:off x="5591" y="2550100"/>
        <a:ext cx="2660867" cy="987181"/>
      </dsp:txXfrm>
    </dsp:sp>
    <dsp:sp modelId="{5D52370A-F8EF-41FC-A2E8-A23B512ABF38}">
      <dsp:nvSpPr>
        <dsp:cNvPr id="0" name=""/>
        <dsp:cNvSpPr/>
      </dsp:nvSpPr>
      <dsp:spPr>
        <a:xfrm>
          <a:off x="2932657" y="716763"/>
          <a:ext cx="2660867" cy="1833337"/>
        </a:xfrm>
        <a:prstGeom prst="roundRect">
          <a:avLst/>
        </a:prstGeom>
        <a:blipFill>
          <a:blip xmlns:r="http://schemas.openxmlformats.org/officeDocument/2006/relationships" r:embed="rId2"/>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738E7-1382-4489-984A-2BB12C170701}">
      <dsp:nvSpPr>
        <dsp:cNvPr id="0" name=""/>
        <dsp:cNvSpPr/>
      </dsp:nvSpPr>
      <dsp:spPr>
        <a:xfrm>
          <a:off x="2932657"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solidFill>
                <a:srgbClr val="FF0000"/>
              </a:solidFill>
            </a:rPr>
            <a:t>Mercer County Health Department (IL)</a:t>
          </a:r>
        </a:p>
        <a:p>
          <a:pPr marL="0" lvl="0" indent="0" algn="ctr" defTabSz="666750">
            <a:lnSpc>
              <a:spcPct val="90000"/>
            </a:lnSpc>
            <a:spcBef>
              <a:spcPct val="0"/>
            </a:spcBef>
            <a:spcAft>
              <a:spcPct val="35000"/>
            </a:spcAft>
            <a:buNone/>
          </a:pPr>
          <a:r>
            <a:rPr lang="en-US" sz="1500" kern="1200" dirty="0">
              <a:solidFill>
                <a:srgbClr val="FF0000"/>
              </a:solidFill>
            </a:rPr>
            <a:t>Administrative Preparedness Guide </a:t>
          </a:r>
        </a:p>
      </dsp:txBody>
      <dsp:txXfrm>
        <a:off x="2932657" y="2550100"/>
        <a:ext cx="2660867" cy="987181"/>
      </dsp:txXfrm>
    </dsp:sp>
    <dsp:sp modelId="{E542F4BD-933E-4975-9BEA-D3019C7B3094}">
      <dsp:nvSpPr>
        <dsp:cNvPr id="0" name=""/>
        <dsp:cNvSpPr/>
      </dsp:nvSpPr>
      <dsp:spPr>
        <a:xfrm>
          <a:off x="5859722" y="716763"/>
          <a:ext cx="2660867" cy="1833337"/>
        </a:xfrm>
        <a:prstGeom prst="roundRect">
          <a:avLst/>
        </a:prstGeom>
        <a:blipFill>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CEEA0-5E25-4872-9DB8-FB31BF4E08A9}">
      <dsp:nvSpPr>
        <dsp:cNvPr id="0" name=""/>
        <dsp:cNvSpPr/>
      </dsp:nvSpPr>
      <dsp:spPr>
        <a:xfrm>
          <a:off x="5859722"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t>New Orleans Health Department</a:t>
          </a:r>
        </a:p>
        <a:p>
          <a:pPr marL="0" lvl="0" indent="0" algn="ctr" defTabSz="666750">
            <a:lnSpc>
              <a:spcPct val="90000"/>
            </a:lnSpc>
            <a:spcBef>
              <a:spcPct val="0"/>
            </a:spcBef>
            <a:spcAft>
              <a:spcPct val="35000"/>
            </a:spcAft>
            <a:buNone/>
          </a:pPr>
          <a:r>
            <a:rPr lang="en-US" sz="1500" kern="1200" dirty="0"/>
            <a:t>Resources</a:t>
          </a:r>
        </a:p>
      </dsp:txBody>
      <dsp:txXfrm>
        <a:off x="5859722" y="2550100"/>
        <a:ext cx="2660867" cy="987181"/>
      </dsp:txXfrm>
    </dsp:sp>
    <dsp:sp modelId="{EE993B97-12F6-4BFA-8B54-FABFAE785CB2}">
      <dsp:nvSpPr>
        <dsp:cNvPr id="0" name=""/>
        <dsp:cNvSpPr/>
      </dsp:nvSpPr>
      <dsp:spPr>
        <a:xfrm>
          <a:off x="8786788" y="716763"/>
          <a:ext cx="2660867" cy="1833337"/>
        </a:xfrm>
        <a:prstGeom prst="roundRect">
          <a:avLst/>
        </a:prstGeom>
        <a:blipFill>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BBF9F-604F-4AB3-BC10-D9366CF2854F}">
      <dsp:nvSpPr>
        <dsp:cNvPr id="0" name=""/>
        <dsp:cNvSpPr/>
      </dsp:nvSpPr>
      <dsp:spPr>
        <a:xfrm>
          <a:off x="8786788"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t>Public Health – Seattle and King County</a:t>
          </a:r>
        </a:p>
        <a:p>
          <a:pPr marL="0" lvl="0" indent="0" algn="ctr" defTabSz="666750">
            <a:lnSpc>
              <a:spcPct val="90000"/>
            </a:lnSpc>
            <a:spcBef>
              <a:spcPct val="0"/>
            </a:spcBef>
            <a:spcAft>
              <a:spcPct val="35000"/>
            </a:spcAft>
            <a:buNone/>
          </a:pPr>
          <a:r>
            <a:rPr lang="en-US" sz="1500" kern="1200" dirty="0"/>
            <a:t>TTX Kit</a:t>
          </a:r>
        </a:p>
      </dsp:txBody>
      <dsp:txXfrm>
        <a:off x="8786788" y="2550100"/>
        <a:ext cx="2660867" cy="9871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6BC4-5DAE-4350-8086-C6EB02770164}">
      <dsp:nvSpPr>
        <dsp:cNvPr id="0" name=""/>
        <dsp:cNvSpPr/>
      </dsp:nvSpPr>
      <dsp:spPr>
        <a:xfrm>
          <a:off x="0" y="121441"/>
          <a:ext cx="1084696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CDC-funded project to develop locally-created tools for Administrative Preparedness</a:t>
          </a:r>
        </a:p>
      </dsp:txBody>
      <dsp:txXfrm>
        <a:off x="59399" y="180840"/>
        <a:ext cx="10728166" cy="10980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B3C5B-C934-4E2B-B425-0495640599F4}">
      <dsp:nvSpPr>
        <dsp:cNvPr id="0" name=""/>
        <dsp:cNvSpPr/>
      </dsp:nvSpPr>
      <dsp:spPr>
        <a:xfrm>
          <a:off x="0" y="33628"/>
          <a:ext cx="11392247" cy="1428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7-Step Process for Addressing Administrative Preparedness</a:t>
          </a:r>
        </a:p>
      </dsp:txBody>
      <dsp:txXfrm>
        <a:off x="69737" y="103365"/>
        <a:ext cx="11252773" cy="1289096"/>
      </dsp:txXfrm>
    </dsp:sp>
    <dsp:sp modelId="{94717A71-E2B9-4429-B0B6-ABA10FF71856}">
      <dsp:nvSpPr>
        <dsp:cNvPr id="0" name=""/>
        <dsp:cNvSpPr/>
      </dsp:nvSpPr>
      <dsp:spPr>
        <a:xfrm>
          <a:off x="0" y="1462198"/>
          <a:ext cx="11392247" cy="3752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0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Assess administrative preparedness level</a:t>
          </a:r>
        </a:p>
        <a:p>
          <a:pPr marL="285750" lvl="1" indent="-285750" algn="l" defTabSz="1289050">
            <a:lnSpc>
              <a:spcPct val="90000"/>
            </a:lnSpc>
            <a:spcBef>
              <a:spcPct val="0"/>
            </a:spcBef>
            <a:spcAft>
              <a:spcPct val="20000"/>
            </a:spcAft>
            <a:buChar char="•"/>
          </a:pPr>
          <a:r>
            <a:rPr lang="en-US" sz="2900" kern="1200" dirty="0"/>
            <a:t>Define ‘Emergency’</a:t>
          </a:r>
        </a:p>
        <a:p>
          <a:pPr marL="285750" lvl="1" indent="-285750" algn="l" defTabSz="1289050">
            <a:lnSpc>
              <a:spcPct val="90000"/>
            </a:lnSpc>
            <a:spcBef>
              <a:spcPct val="0"/>
            </a:spcBef>
            <a:spcAft>
              <a:spcPct val="20000"/>
            </a:spcAft>
            <a:buChar char="•"/>
          </a:pPr>
          <a:r>
            <a:rPr lang="en-US" sz="2900" kern="1200" dirty="0"/>
            <a:t>Define ‘Disaster’</a:t>
          </a:r>
        </a:p>
        <a:p>
          <a:pPr marL="285750" lvl="1" indent="-285750" algn="l" defTabSz="1289050">
            <a:lnSpc>
              <a:spcPct val="90000"/>
            </a:lnSpc>
            <a:spcBef>
              <a:spcPct val="0"/>
            </a:spcBef>
            <a:spcAft>
              <a:spcPct val="20000"/>
            </a:spcAft>
            <a:buChar char="•"/>
          </a:pPr>
          <a:r>
            <a:rPr lang="en-US" sz="2900" kern="1200" dirty="0"/>
            <a:t>Determine Authorities</a:t>
          </a:r>
        </a:p>
        <a:p>
          <a:pPr marL="285750" lvl="1" indent="-285750" algn="l" defTabSz="1289050">
            <a:lnSpc>
              <a:spcPct val="90000"/>
            </a:lnSpc>
            <a:spcBef>
              <a:spcPct val="0"/>
            </a:spcBef>
            <a:spcAft>
              <a:spcPct val="20000"/>
            </a:spcAft>
            <a:buChar char="•"/>
          </a:pPr>
          <a:r>
            <a:rPr lang="en-US" sz="2900" kern="1200" dirty="0"/>
            <a:t>Determine Process for State of Emergency</a:t>
          </a:r>
        </a:p>
        <a:p>
          <a:pPr marL="285750" lvl="1" indent="-285750" algn="l" defTabSz="1289050">
            <a:lnSpc>
              <a:spcPct val="90000"/>
            </a:lnSpc>
            <a:spcBef>
              <a:spcPct val="0"/>
            </a:spcBef>
            <a:spcAft>
              <a:spcPct val="20000"/>
            </a:spcAft>
            <a:buChar char="•"/>
          </a:pPr>
          <a:r>
            <a:rPr lang="en-US" sz="2900" kern="1200" dirty="0"/>
            <a:t>Determine Process for Disaster Declaration</a:t>
          </a:r>
        </a:p>
        <a:p>
          <a:pPr marL="285750" lvl="1" indent="-285750" algn="l" defTabSz="1289050">
            <a:lnSpc>
              <a:spcPct val="90000"/>
            </a:lnSpc>
            <a:spcBef>
              <a:spcPct val="0"/>
            </a:spcBef>
            <a:spcAft>
              <a:spcPct val="20000"/>
            </a:spcAft>
            <a:buChar char="•"/>
          </a:pPr>
          <a:r>
            <a:rPr lang="en-US" sz="2900" kern="1200" dirty="0"/>
            <a:t>Complete Procurement/Personnel Policies</a:t>
          </a:r>
        </a:p>
        <a:p>
          <a:pPr marL="285750" lvl="1" indent="-285750" algn="l" defTabSz="1289050">
            <a:lnSpc>
              <a:spcPct val="90000"/>
            </a:lnSpc>
            <a:spcBef>
              <a:spcPct val="0"/>
            </a:spcBef>
            <a:spcAft>
              <a:spcPct val="20000"/>
            </a:spcAft>
            <a:buChar char="•"/>
          </a:pPr>
          <a:endParaRPr lang="en-US" sz="2900" kern="1200" dirty="0"/>
        </a:p>
      </dsp:txBody>
      <dsp:txXfrm>
        <a:off x="0" y="1462198"/>
        <a:ext cx="11392247" cy="37529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64870-3D3C-4A84-BD7A-07FDDE146A10}">
      <dsp:nvSpPr>
        <dsp:cNvPr id="0" name=""/>
        <dsp:cNvSpPr/>
      </dsp:nvSpPr>
      <dsp:spPr>
        <a:xfrm rot="5400000">
          <a:off x="-714546" y="714546"/>
          <a:ext cx="4763644" cy="33345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Step 1 – Assess Administrative Preparedness Level </a:t>
          </a:r>
          <a:endParaRPr lang="en-US" sz="2700" kern="1200" dirty="0"/>
        </a:p>
      </dsp:txBody>
      <dsp:txXfrm rot="-5400000">
        <a:off x="1" y="1667274"/>
        <a:ext cx="3334550" cy="1429094"/>
      </dsp:txXfrm>
    </dsp:sp>
    <dsp:sp modelId="{0FBE6425-573C-41AB-9DC3-EC2A04942EF5}">
      <dsp:nvSpPr>
        <dsp:cNvPr id="0" name=""/>
        <dsp:cNvSpPr/>
      </dsp:nvSpPr>
      <dsp:spPr>
        <a:xfrm rot="5400000">
          <a:off x="5845714" y="-2511163"/>
          <a:ext cx="3096368" cy="81186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Important to assess:</a:t>
          </a:r>
        </a:p>
        <a:p>
          <a:pPr marL="571500" lvl="2" indent="-285750" algn="l" defTabSz="1377950">
            <a:lnSpc>
              <a:spcPct val="90000"/>
            </a:lnSpc>
            <a:spcBef>
              <a:spcPct val="0"/>
            </a:spcBef>
            <a:spcAft>
              <a:spcPct val="15000"/>
            </a:spcAft>
            <a:buChar char="•"/>
          </a:pPr>
          <a:r>
            <a:rPr lang="en-US" sz="3100" kern="1200" dirty="0"/>
            <a:t>Understanding of administrative preparedness</a:t>
          </a:r>
        </a:p>
        <a:p>
          <a:pPr marL="571500" lvl="2" indent="-285750" algn="l" defTabSz="1377950">
            <a:lnSpc>
              <a:spcPct val="90000"/>
            </a:lnSpc>
            <a:spcBef>
              <a:spcPct val="0"/>
            </a:spcBef>
            <a:spcAft>
              <a:spcPct val="15000"/>
            </a:spcAft>
            <a:buChar char="•"/>
          </a:pPr>
          <a:r>
            <a:rPr lang="en-US" sz="3100" kern="1200" dirty="0"/>
            <a:t>Current policies, procedures, and plans</a:t>
          </a:r>
        </a:p>
        <a:p>
          <a:pPr marL="571500" lvl="2" indent="-285750" algn="l" defTabSz="1377950">
            <a:lnSpc>
              <a:spcPct val="90000"/>
            </a:lnSpc>
            <a:spcBef>
              <a:spcPct val="0"/>
            </a:spcBef>
            <a:spcAft>
              <a:spcPct val="15000"/>
            </a:spcAft>
            <a:buChar char="•"/>
          </a:pPr>
          <a:r>
            <a:rPr lang="en-US" sz="3100" kern="1200" dirty="0"/>
            <a:t>Barriers to quick and effective response</a:t>
          </a:r>
        </a:p>
        <a:p>
          <a:pPr marL="571500" lvl="2" indent="-285750" algn="l" defTabSz="1377950">
            <a:lnSpc>
              <a:spcPct val="90000"/>
            </a:lnSpc>
            <a:spcBef>
              <a:spcPct val="0"/>
            </a:spcBef>
            <a:spcAft>
              <a:spcPct val="15000"/>
            </a:spcAft>
            <a:buChar char="•"/>
          </a:pPr>
          <a:r>
            <a:rPr lang="en-US" sz="3100" kern="1200" dirty="0"/>
            <a:t>Knowledge of who has what authorities?</a:t>
          </a:r>
        </a:p>
      </dsp:txBody>
      <dsp:txXfrm rot="-5400000">
        <a:off x="3334550" y="151153"/>
        <a:ext cx="7967544" cy="2794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B80E2-2315-43C3-92DE-62128C89C527}">
      <dsp:nvSpPr>
        <dsp:cNvPr id="0" name=""/>
        <dsp:cNvSpPr/>
      </dsp:nvSpPr>
      <dsp:spPr>
        <a:xfrm>
          <a:off x="115133" y="2400"/>
          <a:ext cx="9132779" cy="4476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altLang="en-US" sz="3500" b="1" kern="1200" dirty="0">
              <a:ea typeface="ＭＳ Ｐゴシック" panose="020B0600070205080204" pitchFamily="34" charset="-128"/>
              <a:cs typeface="Arial" panose="020B0604020202020204" pitchFamily="34" charset="0"/>
            </a:rPr>
            <a:t>Process and planning </a:t>
          </a:r>
          <a:r>
            <a:rPr lang="en-US" altLang="en-US" sz="3500" kern="1200" dirty="0">
              <a:ea typeface="ＭＳ Ｐゴシック" panose="020B0600070205080204" pitchFamily="34" charset="-128"/>
              <a:cs typeface="Arial" panose="020B0604020202020204" pitchFamily="34" charset="0"/>
            </a:rPr>
            <a:t>activities to ensure that fiscal and administrative authorities and practices that govern funding, procurement, contracting, hiring, and legal capabilities necessary to mitigate, respond to, and recover from public health emergencies can be </a:t>
          </a:r>
          <a:r>
            <a:rPr lang="en-US" altLang="en-US" sz="3500" b="1" kern="1200" dirty="0">
              <a:ea typeface="ＭＳ Ｐゴシック" panose="020B0600070205080204" pitchFamily="34" charset="-128"/>
              <a:cs typeface="Arial" panose="020B0604020202020204" pitchFamily="34" charset="0"/>
            </a:rPr>
            <a:t>accelerated, modified, streamlined, and accountably managed </a:t>
          </a:r>
          <a:r>
            <a:rPr lang="en-US" altLang="en-US" sz="3500" kern="1200" dirty="0">
              <a:ea typeface="ＭＳ Ｐゴシック" panose="020B0600070205080204" pitchFamily="34" charset="-128"/>
              <a:cs typeface="Arial" panose="020B0604020202020204" pitchFamily="34" charset="0"/>
            </a:rPr>
            <a:t>through all levels of government.</a:t>
          </a:r>
          <a:endParaRPr lang="en-US" sz="3500" kern="1200" dirty="0"/>
        </a:p>
      </dsp:txBody>
      <dsp:txXfrm>
        <a:off x="115133" y="2400"/>
        <a:ext cx="9132779" cy="44767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E71D-3AE2-4CB2-AFB7-48FD00E12949}">
      <dsp:nvSpPr>
        <dsp:cNvPr id="0" name=""/>
        <dsp:cNvSpPr/>
      </dsp:nvSpPr>
      <dsp:spPr>
        <a:xfrm rot="5400000">
          <a:off x="-714546" y="714546"/>
          <a:ext cx="4763644" cy="33345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Step 2 – Define ‘Emergency’ for your Community or Jurisdiction </a:t>
          </a:r>
        </a:p>
      </dsp:txBody>
      <dsp:txXfrm rot="-5400000">
        <a:off x="1" y="1667274"/>
        <a:ext cx="3334550" cy="1429094"/>
      </dsp:txXfrm>
    </dsp:sp>
    <dsp:sp modelId="{7F45CD1A-AF88-42DB-9EAC-4452FCF41AF8}">
      <dsp:nvSpPr>
        <dsp:cNvPr id="0" name=""/>
        <dsp:cNvSpPr/>
      </dsp:nvSpPr>
      <dsp:spPr>
        <a:xfrm rot="5400000">
          <a:off x="5845714" y="-2511163"/>
          <a:ext cx="3096368" cy="81186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Using relevant state and local laws, define what falls within the definition of ‘emergency’ or ‘public health emergency’ in your community</a:t>
          </a:r>
        </a:p>
      </dsp:txBody>
      <dsp:txXfrm rot="-5400000">
        <a:off x="3334550" y="151153"/>
        <a:ext cx="7967544" cy="27940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EB5CB-EAF2-476C-AB0A-017F84F8B45F}">
      <dsp:nvSpPr>
        <dsp:cNvPr id="0" name=""/>
        <dsp:cNvSpPr/>
      </dsp:nvSpPr>
      <dsp:spPr>
        <a:xfrm rot="5400000">
          <a:off x="-714546" y="714546"/>
          <a:ext cx="4763644" cy="33345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Step 3 – Define ‘Disaster’ for your Community or Jurisdiction </a:t>
          </a:r>
        </a:p>
      </dsp:txBody>
      <dsp:txXfrm rot="-5400000">
        <a:off x="1" y="1667274"/>
        <a:ext cx="3334550" cy="1429094"/>
      </dsp:txXfrm>
    </dsp:sp>
    <dsp:sp modelId="{2CB83C60-D809-4187-9004-B310B29D52B1}">
      <dsp:nvSpPr>
        <dsp:cNvPr id="0" name=""/>
        <dsp:cNvSpPr/>
      </dsp:nvSpPr>
      <dsp:spPr>
        <a:xfrm rot="5400000">
          <a:off x="5845714" y="-2511163"/>
          <a:ext cx="3096368" cy="81186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a:t>Using state and local laws where relevant, define what falls within the definition of ‘disaster’ in your community</a:t>
          </a:r>
        </a:p>
      </dsp:txBody>
      <dsp:txXfrm rot="-5400000">
        <a:off x="3334550" y="151153"/>
        <a:ext cx="7967544" cy="27940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D453F-47A1-4FFB-8482-10D19325909F}">
      <dsp:nvSpPr>
        <dsp:cNvPr id="0" name=""/>
        <dsp:cNvSpPr/>
      </dsp:nvSpPr>
      <dsp:spPr>
        <a:xfrm rot="5400000">
          <a:off x="-714546" y="714546"/>
          <a:ext cx="4763644" cy="33345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a:t>Step 4 – Determine the Authorities </a:t>
          </a:r>
        </a:p>
      </dsp:txBody>
      <dsp:txXfrm rot="-5400000">
        <a:off x="1" y="1667274"/>
        <a:ext cx="3334550" cy="1429094"/>
      </dsp:txXfrm>
    </dsp:sp>
    <dsp:sp modelId="{A26FA927-4CB2-4499-9DA0-4A8DDF81D177}">
      <dsp:nvSpPr>
        <dsp:cNvPr id="0" name=""/>
        <dsp:cNvSpPr/>
      </dsp:nvSpPr>
      <dsp:spPr>
        <a:xfrm rot="5400000">
          <a:off x="5845714" y="-2511163"/>
          <a:ext cx="3096368" cy="81186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Consider the differences in authority based on emergency and non-emergency situations</a:t>
          </a:r>
        </a:p>
        <a:p>
          <a:pPr marL="285750" lvl="1" indent="-285750" algn="l" defTabSz="1289050">
            <a:lnSpc>
              <a:spcPct val="90000"/>
            </a:lnSpc>
            <a:spcBef>
              <a:spcPct val="0"/>
            </a:spcBef>
            <a:spcAft>
              <a:spcPct val="15000"/>
            </a:spcAft>
            <a:buChar char="•"/>
          </a:pPr>
          <a:r>
            <a:rPr lang="en-US" sz="2900" kern="1200" dirty="0"/>
            <a:t>Identify, with partners, those job titles that are associated with administrative preparedness activities to ensure a coordinated response</a:t>
          </a:r>
        </a:p>
        <a:p>
          <a:pPr marL="285750" lvl="1" indent="-285750" algn="l" defTabSz="1289050">
            <a:lnSpc>
              <a:spcPct val="90000"/>
            </a:lnSpc>
            <a:spcBef>
              <a:spcPct val="0"/>
            </a:spcBef>
            <a:spcAft>
              <a:spcPct val="15000"/>
            </a:spcAft>
            <a:buChar char="•"/>
          </a:pPr>
          <a:endParaRPr lang="en-US" sz="2900" kern="1200" dirty="0"/>
        </a:p>
      </dsp:txBody>
      <dsp:txXfrm rot="-5400000">
        <a:off x="3334550" y="151153"/>
        <a:ext cx="7967544" cy="27940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E9F21-5290-4B8B-983D-AA32661D915D}">
      <dsp:nvSpPr>
        <dsp:cNvPr id="0" name=""/>
        <dsp:cNvSpPr/>
      </dsp:nvSpPr>
      <dsp:spPr>
        <a:xfrm rot="5400000">
          <a:off x="-714546" y="714546"/>
          <a:ext cx="4763644" cy="33345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Step 5 – Determine Process for Declaring “State of Emergency” </a:t>
          </a:r>
        </a:p>
      </dsp:txBody>
      <dsp:txXfrm rot="-5400000">
        <a:off x="1" y="1667274"/>
        <a:ext cx="3334550" cy="1429094"/>
      </dsp:txXfrm>
    </dsp:sp>
    <dsp:sp modelId="{733C3679-6459-4388-B90A-B8E2F665F9DA}">
      <dsp:nvSpPr>
        <dsp:cNvPr id="0" name=""/>
        <dsp:cNvSpPr/>
      </dsp:nvSpPr>
      <dsp:spPr>
        <a:xfrm rot="5400000">
          <a:off x="5845714" y="-2511163"/>
          <a:ext cx="3096368" cy="81186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It is possible to develop an algorithm for declaring a “state of emergency” should your organization have the legal power to do so.</a:t>
          </a:r>
        </a:p>
        <a:p>
          <a:pPr marL="228600" lvl="1" indent="-228600" algn="l" defTabSz="933450">
            <a:lnSpc>
              <a:spcPct val="90000"/>
            </a:lnSpc>
            <a:spcBef>
              <a:spcPct val="0"/>
            </a:spcBef>
            <a:spcAft>
              <a:spcPct val="15000"/>
            </a:spcAft>
            <a:buChar char="•"/>
          </a:pPr>
          <a:r>
            <a:rPr lang="en-US" sz="2100" kern="1200" dirty="0"/>
            <a:t>When developing your algorithm, consider the following aspects:</a:t>
          </a:r>
        </a:p>
        <a:p>
          <a:pPr marL="457200" lvl="2" indent="-228600" algn="l" defTabSz="933450">
            <a:lnSpc>
              <a:spcPct val="90000"/>
            </a:lnSpc>
            <a:spcBef>
              <a:spcPct val="0"/>
            </a:spcBef>
            <a:spcAft>
              <a:spcPct val="15000"/>
            </a:spcAft>
            <a:buChar char="•"/>
          </a:pPr>
          <a:r>
            <a:rPr lang="en-US" sz="2100" kern="1200" dirty="0"/>
            <a:t>Realization of impending emergency</a:t>
          </a:r>
        </a:p>
        <a:p>
          <a:pPr marL="457200" lvl="2" indent="-228600" algn="l" defTabSz="933450">
            <a:lnSpc>
              <a:spcPct val="90000"/>
            </a:lnSpc>
            <a:spcBef>
              <a:spcPct val="0"/>
            </a:spcBef>
            <a:spcAft>
              <a:spcPct val="15000"/>
            </a:spcAft>
            <a:buChar char="•"/>
          </a:pPr>
          <a:r>
            <a:rPr lang="en-US" sz="2100" kern="1200" dirty="0"/>
            <a:t>Determination that action needs to take place</a:t>
          </a:r>
        </a:p>
        <a:p>
          <a:pPr marL="457200" lvl="2" indent="-228600" algn="l" defTabSz="933450">
            <a:lnSpc>
              <a:spcPct val="90000"/>
            </a:lnSpc>
            <a:spcBef>
              <a:spcPct val="0"/>
            </a:spcBef>
            <a:spcAft>
              <a:spcPct val="15000"/>
            </a:spcAft>
            <a:buChar char="•"/>
          </a:pPr>
          <a:r>
            <a:rPr lang="en-US" sz="2100" kern="1200" dirty="0"/>
            <a:t>Identification of authorities to include in declaration</a:t>
          </a:r>
        </a:p>
        <a:p>
          <a:pPr marL="457200" lvl="2" indent="-228600" algn="l" defTabSz="933450">
            <a:lnSpc>
              <a:spcPct val="90000"/>
            </a:lnSpc>
            <a:spcBef>
              <a:spcPct val="0"/>
            </a:spcBef>
            <a:spcAft>
              <a:spcPct val="15000"/>
            </a:spcAft>
            <a:buChar char="•"/>
          </a:pPr>
          <a:r>
            <a:rPr lang="en-US" sz="2100" kern="1200" dirty="0"/>
            <a:t>Provision of awareness to relevant entities</a:t>
          </a:r>
        </a:p>
      </dsp:txBody>
      <dsp:txXfrm rot="-5400000">
        <a:off x="3334550" y="151153"/>
        <a:ext cx="7967544" cy="27940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1A319-AC90-4D9E-A063-C5D4270CAE08}">
      <dsp:nvSpPr>
        <dsp:cNvPr id="0" name=""/>
        <dsp:cNvSpPr/>
      </dsp:nvSpPr>
      <dsp:spPr>
        <a:xfrm rot="5400000">
          <a:off x="-714546" y="714546"/>
          <a:ext cx="4763644" cy="33345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Step 6 – Determine Process for “Declaring a Disaster” </a:t>
          </a:r>
        </a:p>
      </dsp:txBody>
      <dsp:txXfrm rot="-5400000">
        <a:off x="1" y="1667274"/>
        <a:ext cx="3334550" cy="1429094"/>
      </dsp:txXfrm>
    </dsp:sp>
    <dsp:sp modelId="{06A98DBD-0DFD-40D7-9716-26AC6699BA25}">
      <dsp:nvSpPr>
        <dsp:cNvPr id="0" name=""/>
        <dsp:cNvSpPr/>
      </dsp:nvSpPr>
      <dsp:spPr>
        <a:xfrm rot="5400000">
          <a:off x="5845714" y="-2511163"/>
          <a:ext cx="3096368" cy="81186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An algorithm may also be developed for the declaration of a disaster.</a:t>
          </a:r>
        </a:p>
        <a:p>
          <a:pPr marL="285750" lvl="1" indent="-285750" algn="l" defTabSz="1778000">
            <a:lnSpc>
              <a:spcPct val="90000"/>
            </a:lnSpc>
            <a:spcBef>
              <a:spcPct val="0"/>
            </a:spcBef>
            <a:spcAft>
              <a:spcPct val="15000"/>
            </a:spcAft>
            <a:buChar char="•"/>
          </a:pPr>
          <a:r>
            <a:rPr lang="en-US" sz="4000" kern="1200" dirty="0"/>
            <a:t>Similar considerations to declaring a state of emergency</a:t>
          </a:r>
        </a:p>
      </dsp:txBody>
      <dsp:txXfrm rot="-5400000">
        <a:off x="3334550" y="151153"/>
        <a:ext cx="7967544" cy="27940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B5B2F-533D-4589-AD37-B1411406F592}">
      <dsp:nvSpPr>
        <dsp:cNvPr id="0" name=""/>
        <dsp:cNvSpPr/>
      </dsp:nvSpPr>
      <dsp:spPr>
        <a:xfrm rot="5400000">
          <a:off x="-714546" y="714546"/>
          <a:ext cx="4763644" cy="333455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Step 7 – Understand/Update Procurement &amp; Personnel Policies </a:t>
          </a:r>
        </a:p>
      </dsp:txBody>
      <dsp:txXfrm rot="-5400000">
        <a:off x="1" y="1667274"/>
        <a:ext cx="3334550" cy="1429094"/>
      </dsp:txXfrm>
    </dsp:sp>
    <dsp:sp modelId="{18AAF8C2-601C-41BC-B286-3C1FD3EA6D86}">
      <dsp:nvSpPr>
        <dsp:cNvPr id="0" name=""/>
        <dsp:cNvSpPr/>
      </dsp:nvSpPr>
      <dsp:spPr>
        <a:xfrm rot="5400000">
          <a:off x="5845714" y="-2511163"/>
          <a:ext cx="3096368" cy="81186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Procurement can be a complicated process to put in place due to the terminology involved and the different/increased provisions needed to respond to an emergency.  Additionally, there is often a disconnect or lack of joint planning between agencies and the overarching fiscal entities.</a:t>
          </a:r>
        </a:p>
        <a:p>
          <a:pPr marL="228600" lvl="1" indent="-228600" algn="l" defTabSz="977900">
            <a:lnSpc>
              <a:spcPct val="90000"/>
            </a:lnSpc>
            <a:spcBef>
              <a:spcPct val="0"/>
            </a:spcBef>
            <a:spcAft>
              <a:spcPct val="15000"/>
            </a:spcAft>
            <a:buChar char="•"/>
          </a:pPr>
          <a:r>
            <a:rPr lang="en-US" sz="2200" kern="1200" dirty="0"/>
            <a:t>Personnel actions can be especially difficult in rural areas where staff can be limited.  May overcome with volunteers, approved overtime, temp staff, and other strategies.</a:t>
          </a:r>
        </a:p>
      </dsp:txBody>
      <dsp:txXfrm rot="-5400000">
        <a:off x="3334550" y="151153"/>
        <a:ext cx="7967544" cy="27940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FA93F-5DD3-4506-A9CD-9B7C6B2A0F9C}">
      <dsp:nvSpPr>
        <dsp:cNvPr id="0" name=""/>
        <dsp:cNvSpPr/>
      </dsp:nvSpPr>
      <dsp:spPr>
        <a:xfrm>
          <a:off x="5591" y="716763"/>
          <a:ext cx="2660867" cy="1833337"/>
        </a:xfrm>
        <a:prstGeom prst="roundRect">
          <a:avLst/>
        </a:prstGeom>
        <a:blipFill>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C6A68-2EFF-42A9-9595-80F477BAE315}">
      <dsp:nvSpPr>
        <dsp:cNvPr id="0" name=""/>
        <dsp:cNvSpPr/>
      </dsp:nvSpPr>
      <dsp:spPr>
        <a:xfrm>
          <a:off x="5591"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t>Medina County Health Department (IL) </a:t>
          </a:r>
          <a:br>
            <a:rPr lang="en-US" sz="1500" kern="1200" dirty="0"/>
          </a:br>
          <a:br>
            <a:rPr lang="en-US" sz="1500" kern="1200" dirty="0"/>
          </a:br>
          <a:r>
            <a:rPr lang="en-US" sz="1500" kern="1200" dirty="0"/>
            <a:t>Cost Estimator</a:t>
          </a:r>
        </a:p>
      </dsp:txBody>
      <dsp:txXfrm>
        <a:off x="5591" y="2550100"/>
        <a:ext cx="2660867" cy="987181"/>
      </dsp:txXfrm>
    </dsp:sp>
    <dsp:sp modelId="{5D52370A-F8EF-41FC-A2E8-A23B512ABF38}">
      <dsp:nvSpPr>
        <dsp:cNvPr id="0" name=""/>
        <dsp:cNvSpPr/>
      </dsp:nvSpPr>
      <dsp:spPr>
        <a:xfrm>
          <a:off x="2932657" y="716763"/>
          <a:ext cx="2660867" cy="1833337"/>
        </a:xfrm>
        <a:prstGeom prst="roundRect">
          <a:avLst/>
        </a:prstGeom>
        <a:blipFill>
          <a:blip xmlns:r="http://schemas.openxmlformats.org/officeDocument/2006/relationships" r:embed="rId2"/>
          <a:srcRect/>
          <a:stretch>
            <a:fillRect t="-42000" b="-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738E7-1382-4489-984A-2BB12C170701}">
      <dsp:nvSpPr>
        <dsp:cNvPr id="0" name=""/>
        <dsp:cNvSpPr/>
      </dsp:nvSpPr>
      <dsp:spPr>
        <a:xfrm>
          <a:off x="2932657"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Mercer County Health Department (IL)</a:t>
          </a:r>
        </a:p>
        <a:p>
          <a:pPr marL="0" lvl="0" indent="0" algn="ctr" defTabSz="666750">
            <a:lnSpc>
              <a:spcPct val="90000"/>
            </a:lnSpc>
            <a:spcBef>
              <a:spcPct val="0"/>
            </a:spcBef>
            <a:spcAft>
              <a:spcPct val="35000"/>
            </a:spcAft>
            <a:buNone/>
          </a:pPr>
          <a:r>
            <a:rPr lang="en-US" sz="1500" kern="1200" dirty="0">
              <a:solidFill>
                <a:schemeClr val="tx1"/>
              </a:solidFill>
            </a:rPr>
            <a:t>Administrative Preparedness Guide </a:t>
          </a:r>
        </a:p>
      </dsp:txBody>
      <dsp:txXfrm>
        <a:off x="2932657" y="2550100"/>
        <a:ext cx="2660867" cy="987181"/>
      </dsp:txXfrm>
    </dsp:sp>
    <dsp:sp modelId="{E542F4BD-933E-4975-9BEA-D3019C7B3094}">
      <dsp:nvSpPr>
        <dsp:cNvPr id="0" name=""/>
        <dsp:cNvSpPr/>
      </dsp:nvSpPr>
      <dsp:spPr>
        <a:xfrm>
          <a:off x="5859722" y="716763"/>
          <a:ext cx="2660867" cy="1833337"/>
        </a:xfrm>
        <a:prstGeom prst="roundRect">
          <a:avLst/>
        </a:prstGeom>
        <a:blipFill>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CEEA0-5E25-4872-9DB8-FB31BF4E08A9}">
      <dsp:nvSpPr>
        <dsp:cNvPr id="0" name=""/>
        <dsp:cNvSpPr/>
      </dsp:nvSpPr>
      <dsp:spPr>
        <a:xfrm>
          <a:off x="5859722"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t>New Orleans Health Department</a:t>
          </a:r>
        </a:p>
        <a:p>
          <a:pPr marL="0" lvl="0" indent="0" algn="ctr" defTabSz="666750">
            <a:lnSpc>
              <a:spcPct val="90000"/>
            </a:lnSpc>
            <a:spcBef>
              <a:spcPct val="0"/>
            </a:spcBef>
            <a:spcAft>
              <a:spcPct val="35000"/>
            </a:spcAft>
            <a:buNone/>
          </a:pPr>
          <a:r>
            <a:rPr lang="en-US" sz="1500" kern="1200" dirty="0"/>
            <a:t>Resources</a:t>
          </a:r>
        </a:p>
      </dsp:txBody>
      <dsp:txXfrm>
        <a:off x="5859722" y="2550100"/>
        <a:ext cx="2660867" cy="987181"/>
      </dsp:txXfrm>
    </dsp:sp>
    <dsp:sp modelId="{EE993B97-12F6-4BFA-8B54-FABFAE785CB2}">
      <dsp:nvSpPr>
        <dsp:cNvPr id="0" name=""/>
        <dsp:cNvSpPr/>
      </dsp:nvSpPr>
      <dsp:spPr>
        <a:xfrm>
          <a:off x="8786788" y="716763"/>
          <a:ext cx="2660867" cy="1833337"/>
        </a:xfrm>
        <a:prstGeom prst="roundRect">
          <a:avLst/>
        </a:prstGeom>
        <a:blipFill>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BBF9F-604F-4AB3-BC10-D9366CF2854F}">
      <dsp:nvSpPr>
        <dsp:cNvPr id="0" name=""/>
        <dsp:cNvSpPr/>
      </dsp:nvSpPr>
      <dsp:spPr>
        <a:xfrm>
          <a:off x="8786788" y="2550100"/>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marL="0" lvl="0" indent="0" algn="ctr" defTabSz="666750">
            <a:lnSpc>
              <a:spcPct val="90000"/>
            </a:lnSpc>
            <a:spcBef>
              <a:spcPct val="0"/>
            </a:spcBef>
            <a:spcAft>
              <a:spcPct val="35000"/>
            </a:spcAft>
            <a:buNone/>
          </a:pPr>
          <a:r>
            <a:rPr lang="en-US" sz="1500" kern="1200" dirty="0">
              <a:solidFill>
                <a:srgbClr val="FF0000"/>
              </a:solidFill>
            </a:rPr>
            <a:t>Public Health – Seattle and King County</a:t>
          </a:r>
        </a:p>
        <a:p>
          <a:pPr marL="0" lvl="0" indent="0" algn="ctr" defTabSz="666750">
            <a:lnSpc>
              <a:spcPct val="90000"/>
            </a:lnSpc>
            <a:spcBef>
              <a:spcPct val="0"/>
            </a:spcBef>
            <a:spcAft>
              <a:spcPct val="35000"/>
            </a:spcAft>
            <a:buNone/>
          </a:pPr>
          <a:r>
            <a:rPr lang="en-US" sz="1500" kern="1200" dirty="0">
              <a:solidFill>
                <a:srgbClr val="FF0000"/>
              </a:solidFill>
            </a:rPr>
            <a:t>TTX Kit</a:t>
          </a:r>
        </a:p>
      </dsp:txBody>
      <dsp:txXfrm>
        <a:off x="8786788" y="2550100"/>
        <a:ext cx="2660867" cy="98718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6BC4-5DAE-4350-8086-C6EB02770164}">
      <dsp:nvSpPr>
        <dsp:cNvPr id="0" name=""/>
        <dsp:cNvSpPr/>
      </dsp:nvSpPr>
      <dsp:spPr>
        <a:xfrm>
          <a:off x="0" y="121441"/>
          <a:ext cx="1084696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CDC-funded project to develop locally-created tools for Administrative Preparedness</a:t>
          </a:r>
        </a:p>
      </dsp:txBody>
      <dsp:txXfrm>
        <a:off x="59399" y="180840"/>
        <a:ext cx="10728166" cy="10980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040A7-D661-4AE7-A676-B056B5C2A0FD}">
      <dsp:nvSpPr>
        <dsp:cNvPr id="0" name=""/>
        <dsp:cNvSpPr/>
      </dsp:nvSpPr>
      <dsp:spPr>
        <a:xfrm>
          <a:off x="0" y="80626"/>
          <a:ext cx="8825219" cy="1560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Public Health – Seattle &amp; King County developed an adaptable tabletop exercise that will guide LHDs in engaging staff in discussions related to administrative preparedness in a public health emergency response scenario.</a:t>
          </a:r>
        </a:p>
      </dsp:txBody>
      <dsp:txXfrm>
        <a:off x="76191" y="156817"/>
        <a:ext cx="8672837" cy="1408398"/>
      </dsp:txXfrm>
    </dsp:sp>
    <dsp:sp modelId="{B1CE96DE-0502-4C22-9D06-2FE720AE33BA}">
      <dsp:nvSpPr>
        <dsp:cNvPr id="0" name=""/>
        <dsp:cNvSpPr/>
      </dsp:nvSpPr>
      <dsp:spPr>
        <a:xfrm>
          <a:off x="0" y="1707646"/>
          <a:ext cx="8825219" cy="1560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toolkit contains the following: </a:t>
          </a:r>
          <a:endParaRPr lang="en-US" sz="2300" kern="1200" dirty="0"/>
        </a:p>
      </dsp:txBody>
      <dsp:txXfrm>
        <a:off x="76191" y="1783837"/>
        <a:ext cx="8672837" cy="1408398"/>
      </dsp:txXfrm>
    </dsp:sp>
    <dsp:sp modelId="{79BDC4BE-1F2A-4B0F-82EA-1C3F05EFDB7F}">
      <dsp:nvSpPr>
        <dsp:cNvPr id="0" name=""/>
        <dsp:cNvSpPr/>
      </dsp:nvSpPr>
      <dsp:spPr>
        <a:xfrm>
          <a:off x="0" y="3268426"/>
          <a:ext cx="8825219"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20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User Guide</a:t>
          </a:r>
          <a:endParaRPr lang="en-US" sz="1800" kern="1200" dirty="0"/>
        </a:p>
        <a:p>
          <a:pPr marL="171450" lvl="1" indent="-171450" algn="l" defTabSz="800100">
            <a:lnSpc>
              <a:spcPct val="90000"/>
            </a:lnSpc>
            <a:spcBef>
              <a:spcPct val="0"/>
            </a:spcBef>
            <a:spcAft>
              <a:spcPct val="20000"/>
            </a:spcAft>
            <a:buChar char="•"/>
          </a:pPr>
          <a:r>
            <a:rPr lang="en-US" sz="1800" kern="1200"/>
            <a:t>TTX PowerPoint w/ notes</a:t>
          </a:r>
          <a:endParaRPr lang="en-US" sz="1800" kern="1200" dirty="0"/>
        </a:p>
        <a:p>
          <a:pPr marL="171450" lvl="1" indent="-171450" algn="l" defTabSz="800100">
            <a:lnSpc>
              <a:spcPct val="90000"/>
            </a:lnSpc>
            <a:spcBef>
              <a:spcPct val="0"/>
            </a:spcBef>
            <a:spcAft>
              <a:spcPct val="20000"/>
            </a:spcAft>
            <a:buChar char="•"/>
          </a:pPr>
          <a:r>
            <a:rPr lang="en-US" sz="1800" kern="1200"/>
            <a:t>Evaluation Materials</a:t>
          </a:r>
          <a:endParaRPr lang="en-US" sz="1800" kern="1200" dirty="0"/>
        </a:p>
      </dsp:txBody>
      <dsp:txXfrm>
        <a:off x="0" y="3268426"/>
        <a:ext cx="8825219" cy="88078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4D7F3-C27A-4507-8032-8DFD8CE1CB28}">
      <dsp:nvSpPr>
        <dsp:cNvPr id="0" name=""/>
        <dsp:cNvSpPr/>
      </dsp:nvSpPr>
      <dsp:spPr>
        <a:xfrm>
          <a:off x="0" y="4081982"/>
          <a:ext cx="7841842" cy="5357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Logistics</a:t>
          </a:r>
          <a:endParaRPr lang="en-US" sz="1900" kern="1200" dirty="0"/>
        </a:p>
      </dsp:txBody>
      <dsp:txXfrm>
        <a:off x="0" y="4081982"/>
        <a:ext cx="7841842" cy="535758"/>
      </dsp:txXfrm>
    </dsp:sp>
    <dsp:sp modelId="{5DCF0DDA-2DE4-40C7-813D-608064B37C1E}">
      <dsp:nvSpPr>
        <dsp:cNvPr id="0" name=""/>
        <dsp:cNvSpPr/>
      </dsp:nvSpPr>
      <dsp:spPr>
        <a:xfrm rot="10800000">
          <a:off x="0" y="3266023"/>
          <a:ext cx="7841842" cy="8239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Participants </a:t>
          </a:r>
          <a:endParaRPr lang="en-US" sz="1900" kern="1200" dirty="0"/>
        </a:p>
      </dsp:txBody>
      <dsp:txXfrm rot="10800000">
        <a:off x="0" y="3266023"/>
        <a:ext cx="7841842" cy="535407"/>
      </dsp:txXfrm>
    </dsp:sp>
    <dsp:sp modelId="{71FA7368-1995-4C4E-BB24-465AC32F8B0A}">
      <dsp:nvSpPr>
        <dsp:cNvPr id="0" name=""/>
        <dsp:cNvSpPr/>
      </dsp:nvSpPr>
      <dsp:spPr>
        <a:xfrm rot="10800000">
          <a:off x="0" y="2450063"/>
          <a:ext cx="7841842" cy="8239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Objectives</a:t>
          </a:r>
          <a:endParaRPr lang="en-US" sz="1900" kern="1200" dirty="0"/>
        </a:p>
      </dsp:txBody>
      <dsp:txXfrm rot="10800000">
        <a:off x="0" y="2450063"/>
        <a:ext cx="7841842" cy="535407"/>
      </dsp:txXfrm>
    </dsp:sp>
    <dsp:sp modelId="{27BF6748-96AF-473A-8A2C-74A1A52D5E8F}">
      <dsp:nvSpPr>
        <dsp:cNvPr id="0" name=""/>
        <dsp:cNvSpPr/>
      </dsp:nvSpPr>
      <dsp:spPr>
        <a:xfrm rot="10800000">
          <a:off x="0" y="1634104"/>
          <a:ext cx="7841842" cy="8239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Planning Meetings</a:t>
          </a:r>
          <a:endParaRPr lang="en-US" sz="1900" kern="1200" dirty="0"/>
        </a:p>
      </dsp:txBody>
      <dsp:txXfrm rot="10800000">
        <a:off x="0" y="1634104"/>
        <a:ext cx="7841842" cy="535407"/>
      </dsp:txXfrm>
    </dsp:sp>
    <dsp:sp modelId="{B4FB0A86-5E89-48E1-BAD1-63A589F1B8DC}">
      <dsp:nvSpPr>
        <dsp:cNvPr id="0" name=""/>
        <dsp:cNvSpPr/>
      </dsp:nvSpPr>
      <dsp:spPr>
        <a:xfrm rot="10800000">
          <a:off x="0" y="818144"/>
          <a:ext cx="7841842" cy="8239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Planning Team</a:t>
          </a:r>
          <a:endParaRPr lang="en-US" sz="1900" kern="1200" dirty="0"/>
        </a:p>
      </dsp:txBody>
      <dsp:txXfrm rot="10800000">
        <a:off x="0" y="818144"/>
        <a:ext cx="7841842" cy="535407"/>
      </dsp:txXfrm>
    </dsp:sp>
    <dsp:sp modelId="{D896A773-C0EE-480B-AD37-43BF03E9BE31}">
      <dsp:nvSpPr>
        <dsp:cNvPr id="0" name=""/>
        <dsp:cNvSpPr/>
      </dsp:nvSpPr>
      <dsp:spPr>
        <a:xfrm rot="10800000">
          <a:off x="0" y="2185"/>
          <a:ext cx="7841842" cy="8239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Setting the stage (buy-in)</a:t>
          </a:r>
        </a:p>
      </dsp:txBody>
      <dsp:txXfrm rot="10800000">
        <a:off x="0" y="2185"/>
        <a:ext cx="7841842" cy="535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AC6A3-C102-4A50-A97C-64F41DD5D8F6}">
      <dsp:nvSpPr>
        <dsp:cNvPr id="0" name=""/>
        <dsp:cNvSpPr/>
      </dsp:nvSpPr>
      <dsp:spPr>
        <a:xfrm>
          <a:off x="0" y="0"/>
          <a:ext cx="4754694" cy="37097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kern="1200" dirty="0"/>
            <a:t>Administrative preparedness supports operational response!</a:t>
          </a:r>
          <a:endParaRPr lang="en-US" sz="2300" kern="1200" dirty="0"/>
        </a:p>
      </dsp:txBody>
      <dsp:txXfrm>
        <a:off x="0" y="0"/>
        <a:ext cx="4754694" cy="1112916"/>
      </dsp:txXfrm>
    </dsp:sp>
    <dsp:sp modelId="{2B4AA91C-70CC-40F2-9CA8-BD09C138684F}">
      <dsp:nvSpPr>
        <dsp:cNvPr id="0" name=""/>
        <dsp:cNvSpPr/>
      </dsp:nvSpPr>
      <dsp:spPr>
        <a:xfrm>
          <a:off x="1417222" y="1124632"/>
          <a:ext cx="1920249" cy="548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b="1" i="1" kern="1200" dirty="0"/>
            <a:t>H1N1</a:t>
          </a:r>
          <a:endParaRPr lang="en-US" sz="3000" kern="1200" dirty="0"/>
        </a:p>
      </dsp:txBody>
      <dsp:txXfrm>
        <a:off x="1433291" y="1140701"/>
        <a:ext cx="1888111" cy="516509"/>
      </dsp:txXfrm>
    </dsp:sp>
    <dsp:sp modelId="{E4571C10-9158-4F53-8BD4-DBEE3647FCEE}">
      <dsp:nvSpPr>
        <dsp:cNvPr id="0" name=""/>
        <dsp:cNvSpPr/>
      </dsp:nvSpPr>
      <dsp:spPr>
        <a:xfrm>
          <a:off x="1417222" y="2044251"/>
          <a:ext cx="1920249" cy="548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b="1" i="1" kern="1200" dirty="0"/>
            <a:t>Ebola</a:t>
          </a:r>
          <a:endParaRPr lang="en-US" sz="3000" kern="1200" dirty="0"/>
        </a:p>
      </dsp:txBody>
      <dsp:txXfrm>
        <a:off x="1433291" y="2060320"/>
        <a:ext cx="1888111" cy="516509"/>
      </dsp:txXfrm>
    </dsp:sp>
    <dsp:sp modelId="{0ADB9DD1-7C80-42B5-B5B2-B44A9109F828}">
      <dsp:nvSpPr>
        <dsp:cNvPr id="0" name=""/>
        <dsp:cNvSpPr/>
      </dsp:nvSpPr>
      <dsp:spPr>
        <a:xfrm>
          <a:off x="1417222" y="2963871"/>
          <a:ext cx="1920249" cy="548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b="1" i="1" kern="1200" dirty="0"/>
            <a:t>Zika</a:t>
          </a:r>
          <a:endParaRPr lang="en-US" sz="3000" kern="1200" dirty="0"/>
        </a:p>
      </dsp:txBody>
      <dsp:txXfrm>
        <a:off x="1433291" y="2979940"/>
        <a:ext cx="1888111" cy="5165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F162C-B21F-4B2B-B50E-10A128B8B4E0}">
      <dsp:nvSpPr>
        <dsp:cNvPr id="0" name=""/>
        <dsp:cNvSpPr/>
      </dsp:nvSpPr>
      <dsp:spPr>
        <a:xfrm>
          <a:off x="0" y="84104"/>
          <a:ext cx="5064807" cy="3357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i="1" kern="1200" dirty="0"/>
            <a:t>Helps the planning team generate discussion prompts to guide the TTX </a:t>
          </a:r>
          <a:endParaRPr lang="en-US" sz="4100" kern="1200" dirty="0"/>
        </a:p>
      </dsp:txBody>
      <dsp:txXfrm>
        <a:off x="163919" y="248023"/>
        <a:ext cx="4736969" cy="303006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95C8D-46D6-4C13-8823-7255E72E162B}">
      <dsp:nvSpPr>
        <dsp:cNvPr id="0" name=""/>
        <dsp:cNvSpPr/>
      </dsp:nvSpPr>
      <dsp:spPr>
        <a:xfrm>
          <a:off x="0" y="40635"/>
          <a:ext cx="4970804"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Font typeface="Arial" pitchFamily="9" charset="0"/>
            <a:buNone/>
          </a:pPr>
          <a:r>
            <a:rPr lang="en-US" sz="2600" kern="1200" dirty="0"/>
            <a:t>Facilitator Guide &amp; Participant Handout</a:t>
          </a:r>
        </a:p>
      </dsp:txBody>
      <dsp:txXfrm>
        <a:off x="49004" y="89639"/>
        <a:ext cx="4872796" cy="905852"/>
      </dsp:txXfrm>
    </dsp:sp>
    <dsp:sp modelId="{2C75F756-21C0-49EC-ABCF-F7A896CF69E0}">
      <dsp:nvSpPr>
        <dsp:cNvPr id="0" name=""/>
        <dsp:cNvSpPr/>
      </dsp:nvSpPr>
      <dsp:spPr>
        <a:xfrm>
          <a:off x="0" y="1119375"/>
          <a:ext cx="4970804"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Functional Group Activity</a:t>
          </a:r>
          <a:endParaRPr lang="en-US" sz="2600" kern="1200" dirty="0"/>
        </a:p>
      </dsp:txBody>
      <dsp:txXfrm>
        <a:off x="49004" y="1168379"/>
        <a:ext cx="4872796" cy="905852"/>
      </dsp:txXfrm>
    </dsp:sp>
    <dsp:sp modelId="{C64F85C8-338D-4056-B8E5-88B6CFC8259A}">
      <dsp:nvSpPr>
        <dsp:cNvPr id="0" name=""/>
        <dsp:cNvSpPr/>
      </dsp:nvSpPr>
      <dsp:spPr>
        <a:xfrm>
          <a:off x="0" y="2198115"/>
          <a:ext cx="4970804"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Slides</a:t>
          </a:r>
          <a:endParaRPr lang="en-US" sz="2600" kern="1200" dirty="0"/>
        </a:p>
      </dsp:txBody>
      <dsp:txXfrm>
        <a:off x="49004" y="2247119"/>
        <a:ext cx="4872796" cy="90585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F4538-B7EB-4B36-A6C0-BB90E20F3652}">
      <dsp:nvSpPr>
        <dsp:cNvPr id="0" name=""/>
        <dsp:cNvSpPr/>
      </dsp:nvSpPr>
      <dsp:spPr>
        <a:xfrm>
          <a:off x="0" y="5265"/>
          <a:ext cx="5347154"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Participant Feedback Forms</a:t>
          </a:r>
        </a:p>
      </dsp:txBody>
      <dsp:txXfrm>
        <a:off x="51974" y="57239"/>
        <a:ext cx="5243206" cy="960752"/>
      </dsp:txXfrm>
    </dsp:sp>
    <dsp:sp modelId="{75E54F3E-D724-4643-9E50-4B8777CCAA6F}">
      <dsp:nvSpPr>
        <dsp:cNvPr id="0" name=""/>
        <dsp:cNvSpPr/>
      </dsp:nvSpPr>
      <dsp:spPr>
        <a:xfrm>
          <a:off x="0" y="1150605"/>
          <a:ext cx="5347154"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Exercise Evaluation Guides</a:t>
          </a:r>
        </a:p>
      </dsp:txBody>
      <dsp:txXfrm>
        <a:off x="51974" y="1202579"/>
        <a:ext cx="5243206" cy="960752"/>
      </dsp:txXfrm>
    </dsp:sp>
    <dsp:sp modelId="{A19C6303-E8D7-440A-88B9-EACC577E3A4A}">
      <dsp:nvSpPr>
        <dsp:cNvPr id="0" name=""/>
        <dsp:cNvSpPr/>
      </dsp:nvSpPr>
      <dsp:spPr>
        <a:xfrm>
          <a:off x="0" y="2295946"/>
          <a:ext cx="5347154"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After Action Report / Improvement Plan</a:t>
          </a:r>
          <a:endParaRPr lang="en-US" sz="2800" kern="1200" dirty="0"/>
        </a:p>
      </dsp:txBody>
      <dsp:txXfrm>
        <a:off x="51974" y="2347920"/>
        <a:ext cx="5243206" cy="96075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FF10-6EF9-4135-9C1A-F4A21BD02910}">
      <dsp:nvSpPr>
        <dsp:cNvPr id="0" name=""/>
        <dsp:cNvSpPr/>
      </dsp:nvSpPr>
      <dsp:spPr>
        <a:xfrm>
          <a:off x="1880446" y="855"/>
          <a:ext cx="3663025" cy="219781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RAPID Site Toolkits</a:t>
          </a:r>
        </a:p>
      </dsp:txBody>
      <dsp:txXfrm>
        <a:off x="1880446" y="855"/>
        <a:ext cx="3663025" cy="2197815"/>
      </dsp:txXfrm>
    </dsp:sp>
    <dsp:sp modelId="{255CC0CE-5DC6-443E-85F0-500288ED3D84}">
      <dsp:nvSpPr>
        <dsp:cNvPr id="0" name=""/>
        <dsp:cNvSpPr/>
      </dsp:nvSpPr>
      <dsp:spPr>
        <a:xfrm>
          <a:off x="5909774" y="855"/>
          <a:ext cx="3663025" cy="219781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Guide for Incorporating Administrative Preparedness in Exercise</a:t>
          </a:r>
        </a:p>
      </dsp:txBody>
      <dsp:txXfrm>
        <a:off x="5909774" y="855"/>
        <a:ext cx="3663025" cy="2197815"/>
      </dsp:txXfrm>
    </dsp:sp>
    <dsp:sp modelId="{3FBD190B-DE0E-423F-8AA1-66C26FDB422A}">
      <dsp:nvSpPr>
        <dsp:cNvPr id="0" name=""/>
        <dsp:cNvSpPr/>
      </dsp:nvSpPr>
      <dsp:spPr>
        <a:xfrm>
          <a:off x="1880446" y="2564973"/>
          <a:ext cx="3663025" cy="219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t>Administrative Preparedness Legal Guidebook</a:t>
          </a:r>
          <a:endParaRPr lang="en-US" sz="2900" kern="1200" dirty="0"/>
        </a:p>
      </dsp:txBody>
      <dsp:txXfrm>
        <a:off x="1880446" y="2564973"/>
        <a:ext cx="3663025" cy="2197815"/>
      </dsp:txXfrm>
    </dsp:sp>
    <dsp:sp modelId="{CFB8870B-A3D6-4A12-A667-EE591C7C5219}">
      <dsp:nvSpPr>
        <dsp:cNvPr id="0" name=""/>
        <dsp:cNvSpPr/>
      </dsp:nvSpPr>
      <dsp:spPr>
        <a:xfrm>
          <a:off x="5909774" y="2564973"/>
          <a:ext cx="3663025" cy="219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ctr" defTabSz="1289050">
            <a:lnSpc>
              <a:spcPct val="90000"/>
            </a:lnSpc>
            <a:spcBef>
              <a:spcPct val="0"/>
            </a:spcBef>
            <a:spcAft>
              <a:spcPct val="35000"/>
            </a:spcAft>
            <a:buNone/>
          </a:pPr>
          <a:r>
            <a:rPr lang="en-US" sz="2900" kern="1200" dirty="0"/>
            <a:t>Fact Sheets</a:t>
          </a:r>
        </a:p>
        <a:p>
          <a:pPr marL="228600" lvl="1" indent="-228600" algn="ctr" defTabSz="1022350">
            <a:lnSpc>
              <a:spcPct val="90000"/>
            </a:lnSpc>
            <a:spcBef>
              <a:spcPct val="0"/>
            </a:spcBef>
            <a:spcAft>
              <a:spcPct val="15000"/>
            </a:spcAft>
            <a:buChar char="•"/>
          </a:pPr>
          <a:r>
            <a:rPr lang="en-US" sz="2300" kern="1200" dirty="0"/>
            <a:t>Authorities</a:t>
          </a:r>
        </a:p>
        <a:p>
          <a:pPr marL="228600" lvl="1" indent="-228600" algn="ctr" defTabSz="1022350">
            <a:lnSpc>
              <a:spcPct val="90000"/>
            </a:lnSpc>
            <a:spcBef>
              <a:spcPct val="0"/>
            </a:spcBef>
            <a:spcAft>
              <a:spcPct val="15000"/>
            </a:spcAft>
            <a:buChar char="•"/>
          </a:pPr>
          <a:r>
            <a:rPr lang="en-US" sz="2300" kern="1200" dirty="0"/>
            <a:t>Procurement</a:t>
          </a:r>
        </a:p>
        <a:p>
          <a:pPr marL="228600" lvl="1" indent="-228600" algn="ctr" defTabSz="1022350">
            <a:lnSpc>
              <a:spcPct val="90000"/>
            </a:lnSpc>
            <a:spcBef>
              <a:spcPct val="0"/>
            </a:spcBef>
            <a:spcAft>
              <a:spcPct val="15000"/>
            </a:spcAft>
            <a:buChar char="•"/>
          </a:pPr>
          <a:r>
            <a:rPr lang="en-US" sz="2300" kern="1200" dirty="0"/>
            <a:t>Reporting </a:t>
          </a:r>
        </a:p>
        <a:p>
          <a:pPr marL="228600" lvl="1" indent="-228600" algn="ctr" defTabSz="1022350">
            <a:lnSpc>
              <a:spcPct val="90000"/>
            </a:lnSpc>
            <a:spcBef>
              <a:spcPct val="0"/>
            </a:spcBef>
            <a:spcAft>
              <a:spcPct val="15000"/>
            </a:spcAft>
            <a:buChar char="•"/>
          </a:pPr>
          <a:r>
            <a:rPr lang="en-US" sz="2300" kern="1200" dirty="0"/>
            <a:t>Workforce</a:t>
          </a:r>
        </a:p>
      </dsp:txBody>
      <dsp:txXfrm>
        <a:off x="5909774" y="2564973"/>
        <a:ext cx="3663025" cy="219781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FE1C0-AC44-4424-9690-78B487A1C79D}">
      <dsp:nvSpPr>
        <dsp:cNvPr id="0" name=""/>
        <dsp:cNvSpPr/>
      </dsp:nvSpPr>
      <dsp:spPr>
        <a:xfrm>
          <a:off x="0" y="117865"/>
          <a:ext cx="5727031"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Serves as a tool that may be used for integrating administrative preparedness principles into exercise</a:t>
          </a:r>
        </a:p>
      </dsp:txBody>
      <dsp:txXfrm>
        <a:off x="33926" y="151791"/>
        <a:ext cx="5659179" cy="627128"/>
      </dsp:txXfrm>
    </dsp:sp>
    <dsp:sp modelId="{90E813C7-3C1A-4535-AD4D-6B7DED574102}">
      <dsp:nvSpPr>
        <dsp:cNvPr id="0" name=""/>
        <dsp:cNvSpPr/>
      </dsp:nvSpPr>
      <dsp:spPr>
        <a:xfrm>
          <a:off x="0" y="864685"/>
          <a:ext cx="5727031"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Organized around the Homeland Security Exercise and Evaluation Program (HSEEP)</a:t>
          </a:r>
        </a:p>
      </dsp:txBody>
      <dsp:txXfrm>
        <a:off x="33926" y="898611"/>
        <a:ext cx="5659179" cy="627128"/>
      </dsp:txXfrm>
    </dsp:sp>
    <dsp:sp modelId="{4531B3F5-9A6E-47BE-BDA4-18B2A416F3F2}">
      <dsp:nvSpPr>
        <dsp:cNvPr id="0" name=""/>
        <dsp:cNvSpPr/>
      </dsp:nvSpPr>
      <dsp:spPr>
        <a:xfrm>
          <a:off x="0" y="1611505"/>
          <a:ext cx="5727031" cy="694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Contains sections regarding</a:t>
          </a:r>
        </a:p>
      </dsp:txBody>
      <dsp:txXfrm>
        <a:off x="33926" y="1645431"/>
        <a:ext cx="5659179" cy="627128"/>
      </dsp:txXfrm>
    </dsp:sp>
    <dsp:sp modelId="{90222C1A-1C7A-4D7D-A3C4-CEF1E9D108FF}">
      <dsp:nvSpPr>
        <dsp:cNvPr id="0" name=""/>
        <dsp:cNvSpPr/>
      </dsp:nvSpPr>
      <dsp:spPr>
        <a:xfrm>
          <a:off x="0" y="2306485"/>
          <a:ext cx="5727031" cy="137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83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Exercise Design</a:t>
          </a:r>
        </a:p>
        <a:p>
          <a:pPr marL="114300" lvl="1" indent="-114300" algn="l" defTabSz="622300">
            <a:lnSpc>
              <a:spcPct val="90000"/>
            </a:lnSpc>
            <a:spcBef>
              <a:spcPct val="0"/>
            </a:spcBef>
            <a:spcAft>
              <a:spcPct val="20000"/>
            </a:spcAft>
            <a:buChar char="•"/>
          </a:pPr>
          <a:r>
            <a:rPr lang="en-US" sz="1400" kern="1200" dirty="0"/>
            <a:t>Exercise Conduct</a:t>
          </a:r>
        </a:p>
        <a:p>
          <a:pPr marL="114300" lvl="1" indent="-114300" algn="l" defTabSz="622300">
            <a:lnSpc>
              <a:spcPct val="90000"/>
            </a:lnSpc>
            <a:spcBef>
              <a:spcPct val="0"/>
            </a:spcBef>
            <a:spcAft>
              <a:spcPct val="20000"/>
            </a:spcAft>
            <a:buChar char="•"/>
          </a:pPr>
          <a:r>
            <a:rPr lang="en-US" sz="1400" kern="1200" dirty="0"/>
            <a:t>Exercise Evaluation</a:t>
          </a:r>
        </a:p>
        <a:p>
          <a:pPr marL="114300" lvl="1" indent="-114300" algn="l" defTabSz="622300">
            <a:lnSpc>
              <a:spcPct val="90000"/>
            </a:lnSpc>
            <a:spcBef>
              <a:spcPct val="0"/>
            </a:spcBef>
            <a:spcAft>
              <a:spcPct val="20000"/>
            </a:spcAft>
            <a:buChar char="•"/>
          </a:pPr>
          <a:r>
            <a:rPr lang="en-US" sz="1400" kern="1200" dirty="0"/>
            <a:t>Exercise Improvement Planning</a:t>
          </a:r>
        </a:p>
        <a:p>
          <a:pPr marL="114300" lvl="1" indent="-114300" algn="l" defTabSz="622300">
            <a:lnSpc>
              <a:spcPct val="90000"/>
            </a:lnSpc>
            <a:spcBef>
              <a:spcPct val="0"/>
            </a:spcBef>
            <a:spcAft>
              <a:spcPct val="20000"/>
            </a:spcAft>
            <a:buChar char="•"/>
          </a:pPr>
          <a:r>
            <a:rPr lang="en-US" sz="1400" kern="1200" dirty="0"/>
            <a:t>Promising Practices &amp; Lessons Learned</a:t>
          </a:r>
        </a:p>
        <a:p>
          <a:pPr marL="114300" lvl="1" indent="-114300" algn="l" defTabSz="622300">
            <a:lnSpc>
              <a:spcPct val="90000"/>
            </a:lnSpc>
            <a:spcBef>
              <a:spcPct val="0"/>
            </a:spcBef>
            <a:spcAft>
              <a:spcPct val="20000"/>
            </a:spcAft>
            <a:buChar char="•"/>
          </a:pPr>
          <a:r>
            <a:rPr lang="en-US" sz="1400" kern="1200" dirty="0"/>
            <a:t>Example Injects</a:t>
          </a:r>
        </a:p>
      </dsp:txBody>
      <dsp:txXfrm>
        <a:off x="0" y="2306485"/>
        <a:ext cx="5727031" cy="137862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FF10-6EF9-4135-9C1A-F4A21BD02910}">
      <dsp:nvSpPr>
        <dsp:cNvPr id="0" name=""/>
        <dsp:cNvSpPr/>
      </dsp:nvSpPr>
      <dsp:spPr>
        <a:xfrm>
          <a:off x="1880446" y="855"/>
          <a:ext cx="3663025" cy="219781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RAPID Site Toolkits</a:t>
          </a:r>
        </a:p>
      </dsp:txBody>
      <dsp:txXfrm>
        <a:off x="1880446" y="855"/>
        <a:ext cx="3663025" cy="2197815"/>
      </dsp:txXfrm>
    </dsp:sp>
    <dsp:sp modelId="{255CC0CE-5DC6-443E-85F0-500288ED3D84}">
      <dsp:nvSpPr>
        <dsp:cNvPr id="0" name=""/>
        <dsp:cNvSpPr/>
      </dsp:nvSpPr>
      <dsp:spPr>
        <a:xfrm>
          <a:off x="5909774" y="855"/>
          <a:ext cx="3663025" cy="219781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Guide for Incorporating Administrative Preparedness in Exercise</a:t>
          </a:r>
        </a:p>
      </dsp:txBody>
      <dsp:txXfrm>
        <a:off x="5909774" y="855"/>
        <a:ext cx="3663025" cy="2197815"/>
      </dsp:txXfrm>
    </dsp:sp>
    <dsp:sp modelId="{3FBD190B-DE0E-423F-8AA1-66C26FDB422A}">
      <dsp:nvSpPr>
        <dsp:cNvPr id="0" name=""/>
        <dsp:cNvSpPr/>
      </dsp:nvSpPr>
      <dsp:spPr>
        <a:xfrm>
          <a:off x="1880446" y="2564973"/>
          <a:ext cx="3663025" cy="219781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t>Administrative Preparedness Legal Guidebook</a:t>
          </a:r>
          <a:endParaRPr lang="en-US" sz="2900" kern="1200" dirty="0"/>
        </a:p>
      </dsp:txBody>
      <dsp:txXfrm>
        <a:off x="1880446" y="2564973"/>
        <a:ext cx="3663025" cy="2197815"/>
      </dsp:txXfrm>
    </dsp:sp>
    <dsp:sp modelId="{CFB8870B-A3D6-4A12-A667-EE591C7C5219}">
      <dsp:nvSpPr>
        <dsp:cNvPr id="0" name=""/>
        <dsp:cNvSpPr/>
      </dsp:nvSpPr>
      <dsp:spPr>
        <a:xfrm>
          <a:off x="5909774" y="2564973"/>
          <a:ext cx="3663025" cy="219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ctr" defTabSz="1289050">
            <a:lnSpc>
              <a:spcPct val="90000"/>
            </a:lnSpc>
            <a:spcBef>
              <a:spcPct val="0"/>
            </a:spcBef>
            <a:spcAft>
              <a:spcPct val="35000"/>
            </a:spcAft>
            <a:buNone/>
          </a:pPr>
          <a:r>
            <a:rPr lang="en-US" sz="2900" kern="1200" dirty="0"/>
            <a:t>Fact Sheets</a:t>
          </a:r>
        </a:p>
        <a:p>
          <a:pPr marL="228600" lvl="1" indent="-228600" algn="ctr" defTabSz="1022350">
            <a:lnSpc>
              <a:spcPct val="90000"/>
            </a:lnSpc>
            <a:spcBef>
              <a:spcPct val="0"/>
            </a:spcBef>
            <a:spcAft>
              <a:spcPct val="15000"/>
            </a:spcAft>
            <a:buChar char="•"/>
          </a:pPr>
          <a:r>
            <a:rPr lang="en-US" sz="2300" kern="1200" dirty="0"/>
            <a:t>Authorities</a:t>
          </a:r>
        </a:p>
        <a:p>
          <a:pPr marL="228600" lvl="1" indent="-228600" algn="ctr" defTabSz="1022350">
            <a:lnSpc>
              <a:spcPct val="90000"/>
            </a:lnSpc>
            <a:spcBef>
              <a:spcPct val="0"/>
            </a:spcBef>
            <a:spcAft>
              <a:spcPct val="15000"/>
            </a:spcAft>
            <a:buChar char="•"/>
          </a:pPr>
          <a:r>
            <a:rPr lang="en-US" sz="2300" kern="1200" dirty="0"/>
            <a:t>Procurement</a:t>
          </a:r>
        </a:p>
        <a:p>
          <a:pPr marL="228600" lvl="1" indent="-228600" algn="ctr" defTabSz="1022350">
            <a:lnSpc>
              <a:spcPct val="90000"/>
            </a:lnSpc>
            <a:spcBef>
              <a:spcPct val="0"/>
            </a:spcBef>
            <a:spcAft>
              <a:spcPct val="15000"/>
            </a:spcAft>
            <a:buChar char="•"/>
          </a:pPr>
          <a:r>
            <a:rPr lang="en-US" sz="2300" kern="1200" dirty="0"/>
            <a:t>Reporting </a:t>
          </a:r>
        </a:p>
        <a:p>
          <a:pPr marL="228600" lvl="1" indent="-228600" algn="ctr" defTabSz="1022350">
            <a:lnSpc>
              <a:spcPct val="90000"/>
            </a:lnSpc>
            <a:spcBef>
              <a:spcPct val="0"/>
            </a:spcBef>
            <a:spcAft>
              <a:spcPct val="15000"/>
            </a:spcAft>
            <a:buChar char="•"/>
          </a:pPr>
          <a:r>
            <a:rPr lang="en-US" sz="2300" kern="1200" dirty="0"/>
            <a:t>Workforce</a:t>
          </a:r>
        </a:p>
      </dsp:txBody>
      <dsp:txXfrm>
        <a:off x="5909774" y="2564973"/>
        <a:ext cx="3663025" cy="219781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FE1C0-AC44-4424-9690-78B487A1C79D}">
      <dsp:nvSpPr>
        <dsp:cNvPr id="0" name=""/>
        <dsp:cNvSpPr/>
      </dsp:nvSpPr>
      <dsp:spPr>
        <a:xfrm>
          <a:off x="0" y="179976"/>
          <a:ext cx="6096000" cy="14250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Resource for assisting states and locals as they take administrative preparedness into consideration during their emergency planning efforts through the use of</a:t>
          </a:r>
        </a:p>
      </dsp:txBody>
      <dsp:txXfrm>
        <a:off x="69566" y="249542"/>
        <a:ext cx="5956868" cy="1285927"/>
      </dsp:txXfrm>
    </dsp:sp>
    <dsp:sp modelId="{48905C3D-B334-451E-A9C8-26BD8D2559DD}">
      <dsp:nvSpPr>
        <dsp:cNvPr id="0" name=""/>
        <dsp:cNvSpPr/>
      </dsp:nvSpPr>
      <dsp:spPr>
        <a:xfrm>
          <a:off x="0" y="1605036"/>
          <a:ext cx="6096000"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Decision-Aids</a:t>
          </a:r>
        </a:p>
        <a:p>
          <a:pPr marL="114300" lvl="1" indent="-114300" algn="l" defTabSz="533400">
            <a:lnSpc>
              <a:spcPct val="90000"/>
            </a:lnSpc>
            <a:spcBef>
              <a:spcPct val="0"/>
            </a:spcBef>
            <a:spcAft>
              <a:spcPct val="20000"/>
            </a:spcAft>
            <a:buChar char="•"/>
          </a:pPr>
          <a:r>
            <a:rPr lang="en-US" sz="1200" kern="1200" dirty="0"/>
            <a:t>Visual Pathways</a:t>
          </a:r>
        </a:p>
      </dsp:txBody>
      <dsp:txXfrm>
        <a:off x="0" y="1605036"/>
        <a:ext cx="6096000" cy="521640"/>
      </dsp:txXfrm>
    </dsp:sp>
    <dsp:sp modelId="{4531B3F5-9A6E-47BE-BDA4-18B2A416F3F2}">
      <dsp:nvSpPr>
        <dsp:cNvPr id="0" name=""/>
        <dsp:cNvSpPr/>
      </dsp:nvSpPr>
      <dsp:spPr>
        <a:xfrm>
          <a:off x="0" y="2126676"/>
          <a:ext cx="6096000" cy="360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Contains sections addressing</a:t>
          </a:r>
        </a:p>
      </dsp:txBody>
      <dsp:txXfrm>
        <a:off x="17607" y="2144283"/>
        <a:ext cx="6060786" cy="325468"/>
      </dsp:txXfrm>
    </dsp:sp>
    <dsp:sp modelId="{90222C1A-1C7A-4D7D-A3C4-CEF1E9D108FF}">
      <dsp:nvSpPr>
        <dsp:cNvPr id="0" name=""/>
        <dsp:cNvSpPr/>
      </dsp:nvSpPr>
      <dsp:spPr>
        <a:xfrm>
          <a:off x="0" y="2487358"/>
          <a:ext cx="6096000" cy="102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Declarations</a:t>
          </a:r>
        </a:p>
        <a:p>
          <a:pPr marL="114300" lvl="1" indent="-114300" algn="l" defTabSz="533400">
            <a:lnSpc>
              <a:spcPct val="90000"/>
            </a:lnSpc>
            <a:spcBef>
              <a:spcPct val="0"/>
            </a:spcBef>
            <a:spcAft>
              <a:spcPct val="20000"/>
            </a:spcAft>
            <a:buChar char="•"/>
          </a:pPr>
          <a:r>
            <a:rPr lang="en-US" sz="1200" kern="1200" dirty="0"/>
            <a:t>Procurement</a:t>
          </a:r>
        </a:p>
        <a:p>
          <a:pPr marL="114300" lvl="1" indent="-114300" algn="l" defTabSz="533400">
            <a:lnSpc>
              <a:spcPct val="90000"/>
            </a:lnSpc>
            <a:spcBef>
              <a:spcPct val="0"/>
            </a:spcBef>
            <a:spcAft>
              <a:spcPct val="20000"/>
            </a:spcAft>
            <a:buChar char="•"/>
          </a:pPr>
          <a:r>
            <a:rPr lang="en-US" sz="1200" kern="1200" dirty="0"/>
            <a:t>Staffing</a:t>
          </a:r>
        </a:p>
        <a:p>
          <a:pPr marL="114300" lvl="1" indent="-114300" algn="l" defTabSz="533400">
            <a:lnSpc>
              <a:spcPct val="90000"/>
            </a:lnSpc>
            <a:spcBef>
              <a:spcPct val="0"/>
            </a:spcBef>
            <a:spcAft>
              <a:spcPct val="20000"/>
            </a:spcAft>
            <a:buChar char="•"/>
          </a:pPr>
          <a:r>
            <a:rPr lang="en-US" sz="1200" kern="1200" dirty="0"/>
            <a:t>Mutual Aid Agreements and Memorandum of Understanding</a:t>
          </a:r>
        </a:p>
      </dsp:txBody>
      <dsp:txXfrm>
        <a:off x="0" y="2487358"/>
        <a:ext cx="6096000" cy="102729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FF10-6EF9-4135-9C1A-F4A21BD02910}">
      <dsp:nvSpPr>
        <dsp:cNvPr id="0" name=""/>
        <dsp:cNvSpPr/>
      </dsp:nvSpPr>
      <dsp:spPr>
        <a:xfrm>
          <a:off x="1880446" y="855"/>
          <a:ext cx="3663025" cy="219781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RAPID Site Toolkits</a:t>
          </a:r>
        </a:p>
      </dsp:txBody>
      <dsp:txXfrm>
        <a:off x="1880446" y="855"/>
        <a:ext cx="3663025" cy="2197815"/>
      </dsp:txXfrm>
    </dsp:sp>
    <dsp:sp modelId="{255CC0CE-5DC6-443E-85F0-500288ED3D84}">
      <dsp:nvSpPr>
        <dsp:cNvPr id="0" name=""/>
        <dsp:cNvSpPr/>
      </dsp:nvSpPr>
      <dsp:spPr>
        <a:xfrm>
          <a:off x="5909774" y="855"/>
          <a:ext cx="3663025" cy="2197815"/>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Guide for Incorporating Administrative Preparedness in Exercise</a:t>
          </a:r>
        </a:p>
      </dsp:txBody>
      <dsp:txXfrm>
        <a:off x="5909774" y="855"/>
        <a:ext cx="3663025" cy="2197815"/>
      </dsp:txXfrm>
    </dsp:sp>
    <dsp:sp modelId="{3FBD190B-DE0E-423F-8AA1-66C26FDB422A}">
      <dsp:nvSpPr>
        <dsp:cNvPr id="0" name=""/>
        <dsp:cNvSpPr/>
      </dsp:nvSpPr>
      <dsp:spPr>
        <a:xfrm>
          <a:off x="1880446" y="2564973"/>
          <a:ext cx="3663025" cy="21978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t>Administrative Preparedness Legal Guidebook</a:t>
          </a:r>
          <a:endParaRPr lang="en-US" sz="2900" kern="1200" dirty="0"/>
        </a:p>
      </dsp:txBody>
      <dsp:txXfrm>
        <a:off x="1880446" y="2564973"/>
        <a:ext cx="3663025" cy="2197815"/>
      </dsp:txXfrm>
    </dsp:sp>
    <dsp:sp modelId="{CFB8870B-A3D6-4A12-A667-EE591C7C5219}">
      <dsp:nvSpPr>
        <dsp:cNvPr id="0" name=""/>
        <dsp:cNvSpPr/>
      </dsp:nvSpPr>
      <dsp:spPr>
        <a:xfrm>
          <a:off x="5909774" y="2564973"/>
          <a:ext cx="3663025" cy="2197815"/>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ctr" defTabSz="1289050">
            <a:lnSpc>
              <a:spcPct val="90000"/>
            </a:lnSpc>
            <a:spcBef>
              <a:spcPct val="0"/>
            </a:spcBef>
            <a:spcAft>
              <a:spcPct val="35000"/>
            </a:spcAft>
            <a:buNone/>
          </a:pPr>
          <a:r>
            <a:rPr lang="en-US" sz="2900" kern="1200" dirty="0"/>
            <a:t>Fact Sheets</a:t>
          </a:r>
        </a:p>
        <a:p>
          <a:pPr marL="228600" lvl="1" indent="-228600" algn="ctr" defTabSz="1022350">
            <a:lnSpc>
              <a:spcPct val="90000"/>
            </a:lnSpc>
            <a:spcBef>
              <a:spcPct val="0"/>
            </a:spcBef>
            <a:spcAft>
              <a:spcPct val="15000"/>
            </a:spcAft>
            <a:buChar char="•"/>
          </a:pPr>
          <a:r>
            <a:rPr lang="en-US" sz="2300" kern="1200" dirty="0"/>
            <a:t>Authorities</a:t>
          </a:r>
        </a:p>
        <a:p>
          <a:pPr marL="228600" lvl="1" indent="-228600" algn="ctr" defTabSz="1022350">
            <a:lnSpc>
              <a:spcPct val="90000"/>
            </a:lnSpc>
            <a:spcBef>
              <a:spcPct val="0"/>
            </a:spcBef>
            <a:spcAft>
              <a:spcPct val="15000"/>
            </a:spcAft>
            <a:buChar char="•"/>
          </a:pPr>
          <a:r>
            <a:rPr lang="en-US" sz="2300" kern="1200" dirty="0"/>
            <a:t>Procurement</a:t>
          </a:r>
        </a:p>
        <a:p>
          <a:pPr marL="228600" lvl="1" indent="-228600" algn="ctr" defTabSz="1022350">
            <a:lnSpc>
              <a:spcPct val="90000"/>
            </a:lnSpc>
            <a:spcBef>
              <a:spcPct val="0"/>
            </a:spcBef>
            <a:spcAft>
              <a:spcPct val="15000"/>
            </a:spcAft>
            <a:buChar char="•"/>
          </a:pPr>
          <a:r>
            <a:rPr lang="en-US" sz="2300" kern="1200" dirty="0"/>
            <a:t>Reporting </a:t>
          </a:r>
        </a:p>
        <a:p>
          <a:pPr marL="228600" lvl="1" indent="-228600" algn="ctr" defTabSz="1022350">
            <a:lnSpc>
              <a:spcPct val="90000"/>
            </a:lnSpc>
            <a:spcBef>
              <a:spcPct val="0"/>
            </a:spcBef>
            <a:spcAft>
              <a:spcPct val="15000"/>
            </a:spcAft>
            <a:buChar char="•"/>
          </a:pPr>
          <a:r>
            <a:rPr lang="en-US" sz="2300" kern="1200" dirty="0"/>
            <a:t>Workforce</a:t>
          </a:r>
        </a:p>
      </dsp:txBody>
      <dsp:txXfrm>
        <a:off x="5909774" y="2564973"/>
        <a:ext cx="3663025" cy="219781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FA93F-5DD3-4506-A9CD-9B7C6B2A0F9C}">
      <dsp:nvSpPr>
        <dsp:cNvPr id="0" name=""/>
        <dsp:cNvSpPr/>
      </dsp:nvSpPr>
      <dsp:spPr>
        <a:xfrm>
          <a:off x="5591" y="971562"/>
          <a:ext cx="2660867" cy="1833337"/>
        </a:xfrm>
        <a:prstGeom prst="roundRect">
          <a:avLst/>
        </a:prstGeom>
        <a:blipFill>
          <a:blip xmlns:r="http://schemas.openxmlformats.org/officeDocument/2006/relationships" r:embed="rId1"/>
          <a:srcRect/>
          <a:stretch>
            <a:fillRect t="-27000" b="-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C6A68-2EFF-42A9-9595-80F477BAE315}">
      <dsp:nvSpPr>
        <dsp:cNvPr id="0" name=""/>
        <dsp:cNvSpPr/>
      </dsp:nvSpPr>
      <dsp:spPr>
        <a:xfrm>
          <a:off x="5591" y="2804899"/>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US" sz="2900" kern="1200" dirty="0"/>
            <a:t>Authorities Fact Sheet</a:t>
          </a:r>
        </a:p>
      </dsp:txBody>
      <dsp:txXfrm>
        <a:off x="5591" y="2804899"/>
        <a:ext cx="2660867" cy="987181"/>
      </dsp:txXfrm>
    </dsp:sp>
    <dsp:sp modelId="{E3AD77BE-3E50-4889-9B1F-0257F364513B}">
      <dsp:nvSpPr>
        <dsp:cNvPr id="0" name=""/>
        <dsp:cNvSpPr/>
      </dsp:nvSpPr>
      <dsp:spPr>
        <a:xfrm>
          <a:off x="2932657" y="971562"/>
          <a:ext cx="2660867" cy="1833337"/>
        </a:xfrm>
        <a:prstGeom prst="roundRect">
          <a:avLst/>
        </a:prstGeom>
        <a:blipFill>
          <a:blip xmlns:r="http://schemas.openxmlformats.org/officeDocument/2006/relationships" r:embed="rId2"/>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0A060-3736-436C-A5F8-86D1FE3FE4B7}">
      <dsp:nvSpPr>
        <dsp:cNvPr id="0" name=""/>
        <dsp:cNvSpPr/>
      </dsp:nvSpPr>
      <dsp:spPr>
        <a:xfrm>
          <a:off x="2932657" y="2804899"/>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US" sz="2900" kern="1200" dirty="0"/>
            <a:t>Procurement Fact Sheet</a:t>
          </a:r>
        </a:p>
      </dsp:txBody>
      <dsp:txXfrm>
        <a:off x="2932657" y="2804899"/>
        <a:ext cx="2660867" cy="987181"/>
      </dsp:txXfrm>
    </dsp:sp>
    <dsp:sp modelId="{01D5EE80-2CAC-47DD-A83B-CFCCD951B411}">
      <dsp:nvSpPr>
        <dsp:cNvPr id="0" name=""/>
        <dsp:cNvSpPr/>
      </dsp:nvSpPr>
      <dsp:spPr>
        <a:xfrm>
          <a:off x="5859722" y="971562"/>
          <a:ext cx="2660867" cy="1833337"/>
        </a:xfrm>
        <a:prstGeom prst="roundRect">
          <a:avLst/>
        </a:prstGeom>
        <a:blipFill>
          <a:blip xmlns:r="http://schemas.openxmlformats.org/officeDocument/2006/relationships" r:embed="rId3"/>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2E6D6-47DA-4A88-BB1F-76073406B1A1}">
      <dsp:nvSpPr>
        <dsp:cNvPr id="0" name=""/>
        <dsp:cNvSpPr/>
      </dsp:nvSpPr>
      <dsp:spPr>
        <a:xfrm>
          <a:off x="5859722" y="2804899"/>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US" sz="2900" kern="1200" dirty="0"/>
            <a:t>Reporting Fact Sheet</a:t>
          </a:r>
        </a:p>
      </dsp:txBody>
      <dsp:txXfrm>
        <a:off x="5859722" y="2804899"/>
        <a:ext cx="2660867" cy="987181"/>
      </dsp:txXfrm>
    </dsp:sp>
    <dsp:sp modelId="{ED957CE7-3D6D-4438-980C-7D1158FEFF10}">
      <dsp:nvSpPr>
        <dsp:cNvPr id="0" name=""/>
        <dsp:cNvSpPr/>
      </dsp:nvSpPr>
      <dsp:spPr>
        <a:xfrm>
          <a:off x="8786788" y="971562"/>
          <a:ext cx="2660867" cy="1833337"/>
        </a:xfrm>
        <a:prstGeom prst="roundRect">
          <a:avLst/>
        </a:prstGeom>
        <a:blipFill>
          <a:blip xmlns:r="http://schemas.openxmlformats.org/officeDocument/2006/relationships" r:embed="rId4"/>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65BB7-6FED-4B0B-A9A7-DC7A015D0C20}">
      <dsp:nvSpPr>
        <dsp:cNvPr id="0" name=""/>
        <dsp:cNvSpPr/>
      </dsp:nvSpPr>
      <dsp:spPr>
        <a:xfrm>
          <a:off x="8786788" y="2804899"/>
          <a:ext cx="2660867" cy="98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0" numCol="1" spcCol="1270" anchor="t" anchorCtr="0">
          <a:noAutofit/>
        </a:bodyPr>
        <a:lstStyle/>
        <a:p>
          <a:pPr marL="0" lvl="0" indent="0" algn="ctr" defTabSz="1289050">
            <a:lnSpc>
              <a:spcPct val="90000"/>
            </a:lnSpc>
            <a:spcBef>
              <a:spcPct val="0"/>
            </a:spcBef>
            <a:spcAft>
              <a:spcPct val="35000"/>
            </a:spcAft>
            <a:buNone/>
          </a:pPr>
          <a:r>
            <a:rPr lang="en-US" sz="2900" kern="1200" dirty="0"/>
            <a:t>Workforce Fact Sheet</a:t>
          </a:r>
        </a:p>
      </dsp:txBody>
      <dsp:txXfrm>
        <a:off x="8786788" y="2804899"/>
        <a:ext cx="2660867" cy="98718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53A91-4D77-4408-97CC-468FD8367173}">
      <dsp:nvSpPr>
        <dsp:cNvPr id="0" name=""/>
        <dsp:cNvSpPr/>
      </dsp:nvSpPr>
      <dsp:spPr>
        <a:xfrm>
          <a:off x="0" y="119054"/>
          <a:ext cx="11620813" cy="8821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Administrative Preparedness Legal Guidebook </a:t>
          </a:r>
          <a:br>
            <a:rPr lang="en-US" sz="1300" kern="1200" dirty="0"/>
          </a:br>
          <a:br>
            <a:rPr lang="en-US" sz="1300" kern="1200" dirty="0"/>
          </a:br>
          <a:r>
            <a:rPr lang="en-US" sz="1300" kern="1200" dirty="0"/>
            <a:t>Direct URL: </a:t>
          </a:r>
          <a:r>
            <a:rPr lang="en-US" sz="1300" kern="1200" dirty="0">
              <a:hlinkClick xmlns:r="http://schemas.openxmlformats.org/officeDocument/2006/relationships" r:id="rId1"/>
            </a:rPr>
            <a:t>https://www.naccho.org/programs/public-health-preparedness/systems-preparedness/administrative-preparedness-legal-guidebook</a:t>
          </a:r>
          <a:r>
            <a:rPr lang="en-US" sz="1300" kern="1200" dirty="0"/>
            <a:t> </a:t>
          </a:r>
          <a:br>
            <a:rPr lang="en-US" sz="1300" kern="1200" dirty="0"/>
          </a:br>
          <a:r>
            <a:rPr lang="en-US" sz="1300" kern="1200" dirty="0"/>
            <a:t>Search for “legal guidebook” on </a:t>
          </a:r>
          <a:r>
            <a:rPr lang="en-US" sz="1300" kern="1200" dirty="0">
              <a:hlinkClick xmlns:r="http://schemas.openxmlformats.org/officeDocument/2006/relationships" r:id="rId2"/>
            </a:rPr>
            <a:t>www.naccho.org</a:t>
          </a:r>
          <a:r>
            <a:rPr lang="en-US" sz="1300" kern="1200" dirty="0"/>
            <a:t> </a:t>
          </a:r>
        </a:p>
      </dsp:txBody>
      <dsp:txXfrm>
        <a:off x="43064" y="162118"/>
        <a:ext cx="11534685" cy="796052"/>
      </dsp:txXfrm>
    </dsp:sp>
    <dsp:sp modelId="{3BD27305-F3EF-4391-A51A-2219816B5DF9}">
      <dsp:nvSpPr>
        <dsp:cNvPr id="0" name=""/>
        <dsp:cNvSpPr/>
      </dsp:nvSpPr>
      <dsp:spPr>
        <a:xfrm>
          <a:off x="0" y="1038674"/>
          <a:ext cx="11620813" cy="88218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Guide for Incorporating Administrative Preparedness into Exercise </a:t>
          </a:r>
        </a:p>
        <a:p>
          <a:pPr marL="0" lvl="0" indent="0" algn="l" defTabSz="577850">
            <a:lnSpc>
              <a:spcPct val="90000"/>
            </a:lnSpc>
            <a:spcBef>
              <a:spcPct val="0"/>
            </a:spcBef>
            <a:spcAft>
              <a:spcPct val="35000"/>
            </a:spcAft>
            <a:buNone/>
          </a:pPr>
          <a:r>
            <a:rPr lang="en-US" sz="1300" kern="1200" dirty="0">
              <a:hlinkClick xmlns:r="http://schemas.openxmlformats.org/officeDocument/2006/relationships" r:id="rId3"/>
            </a:rPr>
            <a:t>https://www.naccho.org/programs/public-health-preparedness/systems-preparedness/administrative-preparedness-exercise-guide</a:t>
          </a:r>
          <a:endParaRPr lang="en-US" sz="1300" kern="1200" dirty="0"/>
        </a:p>
      </dsp:txBody>
      <dsp:txXfrm>
        <a:off x="43064" y="1081738"/>
        <a:ext cx="11534685" cy="796052"/>
      </dsp:txXfrm>
    </dsp:sp>
    <dsp:sp modelId="{21D9B751-A54C-4929-85F1-0CBB26CD78A3}">
      <dsp:nvSpPr>
        <dsp:cNvPr id="0" name=""/>
        <dsp:cNvSpPr/>
      </dsp:nvSpPr>
      <dsp:spPr>
        <a:xfrm>
          <a:off x="0" y="1958294"/>
          <a:ext cx="11620813" cy="88218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NACCHO Toolbox: Administrative Preparedness Toolkit (including tools developed by LHDs) </a:t>
          </a:r>
        </a:p>
        <a:p>
          <a:pPr marL="0" lvl="0" indent="0" algn="l" defTabSz="577850">
            <a:lnSpc>
              <a:spcPct val="90000"/>
            </a:lnSpc>
            <a:spcBef>
              <a:spcPct val="0"/>
            </a:spcBef>
            <a:spcAft>
              <a:spcPct val="35000"/>
            </a:spcAft>
            <a:buNone/>
          </a:pPr>
          <a:r>
            <a:rPr lang="en-US" sz="1300" kern="1200" dirty="0">
              <a:hlinkClick xmlns:r="http://schemas.openxmlformats.org/officeDocument/2006/relationships" r:id="rId4"/>
            </a:rPr>
            <a:t>http://toolbox.naccho.org/pages/index.html </a:t>
          </a:r>
          <a:br>
            <a:rPr lang="en-US" sz="1300" kern="1200" dirty="0"/>
          </a:br>
          <a:r>
            <a:rPr lang="en-US" sz="1300" kern="1200" dirty="0"/>
            <a:t>(Select “Administrative Preparedness Toolkit” from dropdown menu)</a:t>
          </a:r>
        </a:p>
      </dsp:txBody>
      <dsp:txXfrm>
        <a:off x="43064" y="2001358"/>
        <a:ext cx="11534685" cy="796052"/>
      </dsp:txXfrm>
    </dsp:sp>
    <dsp:sp modelId="{1661B0A4-2B2F-4994-9EFF-46F48900C32C}">
      <dsp:nvSpPr>
        <dsp:cNvPr id="0" name=""/>
        <dsp:cNvSpPr/>
      </dsp:nvSpPr>
      <dsp:spPr>
        <a:xfrm>
          <a:off x="0" y="2877914"/>
          <a:ext cx="11620813" cy="8821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Fact Sheets</a:t>
          </a:r>
        </a:p>
      </dsp:txBody>
      <dsp:txXfrm>
        <a:off x="43064" y="2920978"/>
        <a:ext cx="11534685" cy="796052"/>
      </dsp:txXfrm>
    </dsp:sp>
    <dsp:sp modelId="{BBDEC6D8-F5A1-4808-8CDF-B28C68F763E1}">
      <dsp:nvSpPr>
        <dsp:cNvPr id="0" name=""/>
        <dsp:cNvSpPr/>
      </dsp:nvSpPr>
      <dsp:spPr>
        <a:xfrm>
          <a:off x="0" y="3760094"/>
          <a:ext cx="11620813"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961"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a:t>Administrative Preparedness Authorities: Suggested Steps for Health Departments </a:t>
          </a:r>
          <a:r>
            <a:rPr lang="en-US" sz="1000" kern="1200" dirty="0">
              <a:hlinkClick xmlns:r="http://schemas.openxmlformats.org/officeDocument/2006/relationships" r:id="rId5"/>
            </a:rPr>
            <a:t>http://toolbox.naccho.org/pages/tool-view.html?id=5239</a:t>
          </a:r>
          <a:endParaRPr lang="en-US" sz="1000" kern="1200" dirty="0"/>
        </a:p>
        <a:p>
          <a:pPr marL="57150" lvl="1" indent="-57150" algn="l" defTabSz="444500">
            <a:lnSpc>
              <a:spcPct val="90000"/>
            </a:lnSpc>
            <a:spcBef>
              <a:spcPct val="0"/>
            </a:spcBef>
            <a:spcAft>
              <a:spcPct val="20000"/>
            </a:spcAft>
            <a:buChar char="•"/>
          </a:pPr>
          <a:r>
            <a:rPr lang="en-US" sz="1000" kern="1200" dirty="0"/>
            <a:t>Administrative Preparedness: Emergency Procurement Strategies for Health Departments </a:t>
          </a:r>
          <a:r>
            <a:rPr lang="en-US" sz="1000" kern="1200" dirty="0">
              <a:hlinkClick xmlns:r="http://schemas.openxmlformats.org/officeDocument/2006/relationships" r:id="rId6"/>
            </a:rPr>
            <a:t>http://toolbox.naccho.org/pages/tool-view.html?id=5241</a:t>
          </a:r>
          <a:endParaRPr lang="en-US" sz="1000" kern="1200" dirty="0"/>
        </a:p>
        <a:p>
          <a:pPr marL="57150" lvl="1" indent="-57150" algn="l" defTabSz="444500">
            <a:lnSpc>
              <a:spcPct val="90000"/>
            </a:lnSpc>
            <a:spcBef>
              <a:spcPct val="0"/>
            </a:spcBef>
            <a:spcAft>
              <a:spcPct val="20000"/>
            </a:spcAft>
            <a:buChar char="•"/>
          </a:pPr>
          <a:r>
            <a:rPr lang="en-US" sz="1000" kern="1200" dirty="0"/>
            <a:t>Administrative Preparedness: Emergency Reporting Practices for Health Departments </a:t>
          </a:r>
          <a:r>
            <a:rPr lang="en-US" sz="1000" kern="1200" dirty="0">
              <a:hlinkClick xmlns:r="http://schemas.openxmlformats.org/officeDocument/2006/relationships" r:id="rId7"/>
            </a:rPr>
            <a:t>http://toolbox.naccho.org/pages/tool-view.html?id=5242</a:t>
          </a:r>
          <a:endParaRPr lang="en-US" sz="1000" kern="1200" dirty="0"/>
        </a:p>
        <a:p>
          <a:pPr marL="57150" lvl="1" indent="-57150" algn="l" defTabSz="444500">
            <a:lnSpc>
              <a:spcPct val="90000"/>
            </a:lnSpc>
            <a:spcBef>
              <a:spcPct val="0"/>
            </a:spcBef>
            <a:spcAft>
              <a:spcPct val="20000"/>
            </a:spcAft>
            <a:buChar char="•"/>
          </a:pPr>
          <a:r>
            <a:rPr lang="en-US" sz="1000" kern="1200" dirty="0"/>
            <a:t>Administrative Preparedness and the Public Health Workforce: Suggested Strategies for Health Departments </a:t>
          </a:r>
          <a:r>
            <a:rPr lang="en-US" sz="1000" kern="1200" dirty="0">
              <a:hlinkClick xmlns:r="http://schemas.openxmlformats.org/officeDocument/2006/relationships" r:id="rId8"/>
            </a:rPr>
            <a:t>http://toolbox.naccho.org/pages/tool-view.html?id=5240</a:t>
          </a:r>
          <a:endParaRPr lang="en-US" sz="1000" kern="1200" dirty="0"/>
        </a:p>
      </dsp:txBody>
      <dsp:txXfrm>
        <a:off x="0" y="3760094"/>
        <a:ext cx="11620813" cy="659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F7DDB-E44A-4D37-AEDC-990DD9BF5C13}">
      <dsp:nvSpPr>
        <dsp:cNvPr id="0" name=""/>
        <dsp:cNvSpPr/>
      </dsp:nvSpPr>
      <dsp:spPr>
        <a:xfrm>
          <a:off x="0" y="244390"/>
          <a:ext cx="5381277" cy="131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Most LHDs indicated they have at least one expedited procedure in place to address administrative needs during a public health emergency. Compared to 2016, more LHDs indicated having these procedures in place either informally or formally.</a:t>
          </a:r>
          <a:endParaRPr lang="en-US" sz="1600" kern="1200" dirty="0"/>
        </a:p>
      </dsp:txBody>
      <dsp:txXfrm>
        <a:off x="63968" y="308358"/>
        <a:ext cx="5253341" cy="1182464"/>
      </dsp:txXfrm>
    </dsp:sp>
    <dsp:sp modelId="{B7194C5E-40F5-4380-8E0B-E82910B13ABB}">
      <dsp:nvSpPr>
        <dsp:cNvPr id="0" name=""/>
        <dsp:cNvSpPr/>
      </dsp:nvSpPr>
      <dsp:spPr>
        <a:xfrm>
          <a:off x="0" y="1600870"/>
          <a:ext cx="5381277" cy="131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mj-lt"/>
            </a:rPr>
            <a:t>However, more than one-quarter of LHDs reported not having workforce surge procedures in 2018. In addition, approximately 20% were unsure whether they have these procedures in place. </a:t>
          </a:r>
          <a:endParaRPr lang="en-US" sz="1600" kern="1200" dirty="0">
            <a:latin typeface="+mj-lt"/>
          </a:endParaRPr>
        </a:p>
      </dsp:txBody>
      <dsp:txXfrm>
        <a:off x="63968" y="1664838"/>
        <a:ext cx="5253341" cy="1182464"/>
      </dsp:txXfrm>
    </dsp:sp>
    <dsp:sp modelId="{1DCB28DB-8B1C-4E76-AD98-B948BEC06D1F}">
      <dsp:nvSpPr>
        <dsp:cNvPr id="0" name=""/>
        <dsp:cNvSpPr/>
      </dsp:nvSpPr>
      <dsp:spPr>
        <a:xfrm>
          <a:off x="0" y="2957350"/>
          <a:ext cx="5381277" cy="131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mj-lt"/>
            </a:rPr>
            <a:t>Small LHDs were most likely to not have any procedures in place. The most common barrier to administrative preparedness reported was lack of dedicated resources, followed by lack of available tools and resources.</a:t>
          </a:r>
          <a:endParaRPr lang="en-US" sz="1600" kern="1200" dirty="0">
            <a:latin typeface="+mj-lt"/>
          </a:endParaRPr>
        </a:p>
      </dsp:txBody>
      <dsp:txXfrm>
        <a:off x="63968" y="3021318"/>
        <a:ext cx="5253341" cy="118246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96D3B-FE7D-41AC-82C9-7FEC29EE2DCB}">
      <dsp:nvSpPr>
        <dsp:cNvPr id="0" name=""/>
        <dsp:cNvSpPr/>
      </dsp:nvSpPr>
      <dsp:spPr>
        <a:xfrm>
          <a:off x="0" y="0"/>
          <a:ext cx="1145324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B204B-68B6-4291-B759-AF60CD482621}">
      <dsp:nvSpPr>
        <dsp:cNvPr id="0" name=""/>
        <dsp:cNvSpPr/>
      </dsp:nvSpPr>
      <dsp:spPr>
        <a:xfrm>
          <a:off x="0" y="0"/>
          <a:ext cx="2290649" cy="4763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Non-NACCHO Resources may be found through</a:t>
          </a:r>
        </a:p>
      </dsp:txBody>
      <dsp:txXfrm>
        <a:off x="0" y="0"/>
        <a:ext cx="2290649" cy="4763644"/>
      </dsp:txXfrm>
    </dsp:sp>
    <dsp:sp modelId="{457F0DD9-2527-4206-AC26-46EE8001A5BA}">
      <dsp:nvSpPr>
        <dsp:cNvPr id="0" name=""/>
        <dsp:cNvSpPr/>
      </dsp:nvSpPr>
      <dsp:spPr>
        <a:xfrm>
          <a:off x="2462448" y="37506"/>
          <a:ext cx="8990798" cy="75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0" algn="l" defTabSz="1200150">
            <a:lnSpc>
              <a:spcPct val="90000"/>
            </a:lnSpc>
            <a:spcBef>
              <a:spcPct val="0"/>
            </a:spcBef>
            <a:spcAft>
              <a:spcPct val="15000"/>
            </a:spcAft>
            <a:buNone/>
          </a:pPr>
          <a:r>
            <a:rPr lang="en-US" sz="2500" kern="1200" dirty="0"/>
            <a:t>Association of State and Territorial Health Officials (ASTHO)</a:t>
          </a:r>
        </a:p>
      </dsp:txBody>
      <dsp:txXfrm>
        <a:off x="2462448" y="37506"/>
        <a:ext cx="8990798" cy="750134"/>
      </dsp:txXfrm>
    </dsp:sp>
    <dsp:sp modelId="{D8926E1D-2D34-4903-B617-02EBA7A0F8CA}">
      <dsp:nvSpPr>
        <dsp:cNvPr id="0" name=""/>
        <dsp:cNvSpPr/>
      </dsp:nvSpPr>
      <dsp:spPr>
        <a:xfrm>
          <a:off x="2290649" y="787641"/>
          <a:ext cx="916259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958521-5A1E-4464-B40F-6905B2F9AF3F}">
      <dsp:nvSpPr>
        <dsp:cNvPr id="0" name=""/>
        <dsp:cNvSpPr/>
      </dsp:nvSpPr>
      <dsp:spPr>
        <a:xfrm>
          <a:off x="2462448" y="825147"/>
          <a:ext cx="8990798" cy="75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0" algn="l" defTabSz="1200150">
            <a:lnSpc>
              <a:spcPct val="90000"/>
            </a:lnSpc>
            <a:spcBef>
              <a:spcPct val="0"/>
            </a:spcBef>
            <a:spcAft>
              <a:spcPct val="15000"/>
            </a:spcAft>
            <a:buNone/>
          </a:pPr>
          <a:r>
            <a:rPr lang="en-US" sz="2500" kern="1200" dirty="0"/>
            <a:t>National Association of Counties (</a:t>
          </a:r>
          <a:r>
            <a:rPr lang="en-US" sz="2500" kern="1200" dirty="0" err="1"/>
            <a:t>NACo</a:t>
          </a:r>
          <a:r>
            <a:rPr lang="en-US" sz="2500" kern="1200" dirty="0"/>
            <a:t>)</a:t>
          </a:r>
        </a:p>
      </dsp:txBody>
      <dsp:txXfrm>
        <a:off x="2462448" y="825147"/>
        <a:ext cx="8990798" cy="750134"/>
      </dsp:txXfrm>
    </dsp:sp>
    <dsp:sp modelId="{DDA15B4B-2E4B-450B-A4E8-2B8518FA6501}">
      <dsp:nvSpPr>
        <dsp:cNvPr id="0" name=""/>
        <dsp:cNvSpPr/>
      </dsp:nvSpPr>
      <dsp:spPr>
        <a:xfrm>
          <a:off x="2290649" y="1575282"/>
          <a:ext cx="916259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0ABD3-DFDB-42F5-AFC4-1E7EBFE70FB2}">
      <dsp:nvSpPr>
        <dsp:cNvPr id="0" name=""/>
        <dsp:cNvSpPr/>
      </dsp:nvSpPr>
      <dsp:spPr>
        <a:xfrm>
          <a:off x="2462448" y="1612788"/>
          <a:ext cx="8990798" cy="75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0" algn="l" defTabSz="1200150">
            <a:lnSpc>
              <a:spcPct val="90000"/>
            </a:lnSpc>
            <a:spcBef>
              <a:spcPct val="0"/>
            </a:spcBef>
            <a:spcAft>
              <a:spcPct val="15000"/>
            </a:spcAft>
            <a:buNone/>
          </a:pPr>
          <a:r>
            <a:rPr lang="en-US" sz="2500" kern="1200" dirty="0"/>
            <a:t>National Association of State Procurement Officials (NASPO)</a:t>
          </a:r>
        </a:p>
      </dsp:txBody>
      <dsp:txXfrm>
        <a:off x="2462448" y="1612788"/>
        <a:ext cx="8990798" cy="750134"/>
      </dsp:txXfrm>
    </dsp:sp>
    <dsp:sp modelId="{7820ECD1-1319-4EEE-A72B-31687F5F7C80}">
      <dsp:nvSpPr>
        <dsp:cNvPr id="0" name=""/>
        <dsp:cNvSpPr/>
      </dsp:nvSpPr>
      <dsp:spPr>
        <a:xfrm>
          <a:off x="2290649" y="2362923"/>
          <a:ext cx="916259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100BB-8AA7-4547-BF59-85D8B8783F59}">
      <dsp:nvSpPr>
        <dsp:cNvPr id="0" name=""/>
        <dsp:cNvSpPr/>
      </dsp:nvSpPr>
      <dsp:spPr>
        <a:xfrm>
          <a:off x="2462448" y="2400429"/>
          <a:ext cx="8990798" cy="75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0" algn="l" defTabSz="1200150">
            <a:lnSpc>
              <a:spcPct val="90000"/>
            </a:lnSpc>
            <a:spcBef>
              <a:spcPct val="0"/>
            </a:spcBef>
            <a:spcAft>
              <a:spcPct val="15000"/>
            </a:spcAft>
            <a:buNone/>
          </a:pPr>
          <a:r>
            <a:rPr lang="en-US" sz="2500" kern="1200" dirty="0"/>
            <a:t>National Conference of State Legislators (NCSL)</a:t>
          </a:r>
        </a:p>
      </dsp:txBody>
      <dsp:txXfrm>
        <a:off x="2462448" y="2400429"/>
        <a:ext cx="8990798" cy="750134"/>
      </dsp:txXfrm>
    </dsp:sp>
    <dsp:sp modelId="{DD36D931-36D1-4927-AEDA-209D633EF908}">
      <dsp:nvSpPr>
        <dsp:cNvPr id="0" name=""/>
        <dsp:cNvSpPr/>
      </dsp:nvSpPr>
      <dsp:spPr>
        <a:xfrm>
          <a:off x="2290649" y="3150564"/>
          <a:ext cx="916259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D0D384-B26D-414F-AF27-D02A25A91F5F}">
      <dsp:nvSpPr>
        <dsp:cNvPr id="0" name=""/>
        <dsp:cNvSpPr/>
      </dsp:nvSpPr>
      <dsp:spPr>
        <a:xfrm>
          <a:off x="2462448" y="3188071"/>
          <a:ext cx="8990798" cy="75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0" algn="l" defTabSz="1200150">
            <a:lnSpc>
              <a:spcPct val="90000"/>
            </a:lnSpc>
            <a:spcBef>
              <a:spcPct val="0"/>
            </a:spcBef>
            <a:spcAft>
              <a:spcPct val="15000"/>
            </a:spcAft>
            <a:buNone/>
          </a:pPr>
          <a:r>
            <a:rPr lang="en-US" sz="2500" kern="1200" dirty="0"/>
            <a:t>National Governors Association (NGA)</a:t>
          </a:r>
        </a:p>
      </dsp:txBody>
      <dsp:txXfrm>
        <a:off x="2462448" y="3188071"/>
        <a:ext cx="8990798" cy="750134"/>
      </dsp:txXfrm>
    </dsp:sp>
    <dsp:sp modelId="{4D1CD313-F11E-46E9-BD1A-7D8CB7F108D5}">
      <dsp:nvSpPr>
        <dsp:cNvPr id="0" name=""/>
        <dsp:cNvSpPr/>
      </dsp:nvSpPr>
      <dsp:spPr>
        <a:xfrm>
          <a:off x="2290649" y="3938205"/>
          <a:ext cx="916259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1D9555-DBFF-4AEA-80C7-1C1C95F4292A}">
      <dsp:nvSpPr>
        <dsp:cNvPr id="0" name=""/>
        <dsp:cNvSpPr/>
      </dsp:nvSpPr>
      <dsp:spPr>
        <a:xfrm>
          <a:off x="2462448" y="3975712"/>
          <a:ext cx="8990798" cy="75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0" algn="l" defTabSz="1200150">
            <a:lnSpc>
              <a:spcPct val="90000"/>
            </a:lnSpc>
            <a:spcBef>
              <a:spcPct val="0"/>
            </a:spcBef>
            <a:spcAft>
              <a:spcPct val="15000"/>
            </a:spcAft>
            <a:buNone/>
          </a:pPr>
          <a:r>
            <a:rPr lang="en-US" sz="2500" kern="1200" dirty="0"/>
            <a:t>US Conference of Mayors (USCM)</a:t>
          </a:r>
        </a:p>
      </dsp:txBody>
      <dsp:txXfrm>
        <a:off x="2462448" y="3975712"/>
        <a:ext cx="8990798" cy="750134"/>
      </dsp:txXfrm>
    </dsp:sp>
    <dsp:sp modelId="{E09A47E9-65A1-4C2C-8BB3-61B7DFF97D1D}">
      <dsp:nvSpPr>
        <dsp:cNvPr id="0" name=""/>
        <dsp:cNvSpPr/>
      </dsp:nvSpPr>
      <dsp:spPr>
        <a:xfrm>
          <a:off x="2290649" y="4725846"/>
          <a:ext cx="916259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F9DBC-7144-4845-83B6-034D3EA1034F}">
      <dsp:nvSpPr>
        <dsp:cNvPr id="0" name=""/>
        <dsp:cNvSpPr/>
      </dsp:nvSpPr>
      <dsp:spPr>
        <a:xfrm>
          <a:off x="0" y="3304765"/>
          <a:ext cx="10335936" cy="108469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Q&amp;A</a:t>
          </a:r>
        </a:p>
      </dsp:txBody>
      <dsp:txXfrm>
        <a:off x="0" y="3304765"/>
        <a:ext cx="10335936" cy="1084697"/>
      </dsp:txXfrm>
    </dsp:sp>
    <dsp:sp modelId="{91E6A4AC-4123-4070-AE97-01B2FC5FE310}">
      <dsp:nvSpPr>
        <dsp:cNvPr id="0" name=""/>
        <dsp:cNvSpPr/>
      </dsp:nvSpPr>
      <dsp:spPr>
        <a:xfrm rot="10800000">
          <a:off x="0" y="1652770"/>
          <a:ext cx="10335936" cy="16682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Overview of Tools and Resources</a:t>
          </a:r>
        </a:p>
      </dsp:txBody>
      <dsp:txXfrm rot="10800000">
        <a:off x="0" y="1652770"/>
        <a:ext cx="10335936" cy="1083989"/>
      </dsp:txXfrm>
    </dsp:sp>
    <dsp:sp modelId="{E1E7A5A3-6180-4F08-9234-9E3459678D28}">
      <dsp:nvSpPr>
        <dsp:cNvPr id="0" name=""/>
        <dsp:cNvSpPr/>
      </dsp:nvSpPr>
      <dsp:spPr>
        <a:xfrm rot="10800000">
          <a:off x="0" y="776"/>
          <a:ext cx="10335936" cy="166826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Introduction to Administrative Preparedness</a:t>
          </a:r>
        </a:p>
      </dsp:txBody>
      <dsp:txXfrm rot="10800000">
        <a:off x="0" y="776"/>
        <a:ext cx="10335936" cy="1083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6550B-0EB7-439C-8602-733E4262C690}">
      <dsp:nvSpPr>
        <dsp:cNvPr id="0" name=""/>
        <dsp:cNvSpPr/>
      </dsp:nvSpPr>
      <dsp:spPr>
        <a:xfrm>
          <a:off x="0" y="19050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Declarations and Authorities</a:t>
          </a:r>
        </a:p>
      </dsp:txBody>
      <dsp:txXfrm>
        <a:off x="0" y="190500"/>
        <a:ext cx="3286125" cy="1971675"/>
      </dsp:txXfrm>
    </dsp:sp>
    <dsp:sp modelId="{3B3050ED-6E46-40CB-BEF7-B17384E925C2}">
      <dsp:nvSpPr>
        <dsp:cNvPr id="0" name=""/>
        <dsp:cNvSpPr/>
      </dsp:nvSpPr>
      <dsp:spPr>
        <a:xfrm>
          <a:off x="3614737" y="19050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Procurement</a:t>
          </a:r>
        </a:p>
      </dsp:txBody>
      <dsp:txXfrm>
        <a:off x="3614737" y="190500"/>
        <a:ext cx="3286125" cy="1971675"/>
      </dsp:txXfrm>
    </dsp:sp>
    <dsp:sp modelId="{A788A6B6-AA2C-44F6-86E9-D61066A84888}">
      <dsp:nvSpPr>
        <dsp:cNvPr id="0" name=""/>
        <dsp:cNvSpPr/>
      </dsp:nvSpPr>
      <dsp:spPr>
        <a:xfrm>
          <a:off x="7229475" y="19050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Workforce</a:t>
          </a:r>
        </a:p>
      </dsp:txBody>
      <dsp:txXfrm>
        <a:off x="7229475" y="190500"/>
        <a:ext cx="3286125" cy="1971675"/>
      </dsp:txXfrm>
    </dsp:sp>
    <dsp:sp modelId="{ECD1CE60-49D0-4D83-8C2F-BB434DFAB7A4}">
      <dsp:nvSpPr>
        <dsp:cNvPr id="0" name=""/>
        <dsp:cNvSpPr/>
      </dsp:nvSpPr>
      <dsp:spPr>
        <a:xfrm>
          <a:off x="1807368" y="24907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Funding</a:t>
          </a:r>
        </a:p>
      </dsp:txBody>
      <dsp:txXfrm>
        <a:off x="1807368" y="2490787"/>
        <a:ext cx="3286125" cy="1971675"/>
      </dsp:txXfrm>
    </dsp:sp>
    <dsp:sp modelId="{CB5536FE-ECF4-44FB-B5B7-8318A1845775}">
      <dsp:nvSpPr>
        <dsp:cNvPr id="0" name=""/>
        <dsp:cNvSpPr/>
      </dsp:nvSpPr>
      <dsp:spPr>
        <a:xfrm>
          <a:off x="5422106" y="2490787"/>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Reporting</a:t>
          </a:r>
        </a:p>
      </dsp:txBody>
      <dsp:txXfrm>
        <a:off x="5422106" y="2490787"/>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F045-5F48-42BC-9339-1025BD50969E}">
      <dsp:nvSpPr>
        <dsp:cNvPr id="0" name=""/>
        <dsp:cNvSpPr/>
      </dsp:nvSpPr>
      <dsp:spPr>
        <a:xfrm>
          <a:off x="0" y="552301"/>
          <a:ext cx="11453247" cy="415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8899" tIns="833120" rIns="888899"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Who has the authority to...</a:t>
          </a:r>
        </a:p>
        <a:p>
          <a:pPr marL="571500" lvl="2" indent="-285750" algn="l" defTabSz="1778000">
            <a:lnSpc>
              <a:spcPct val="90000"/>
            </a:lnSpc>
            <a:spcBef>
              <a:spcPct val="0"/>
            </a:spcBef>
            <a:spcAft>
              <a:spcPct val="15000"/>
            </a:spcAft>
            <a:buChar char="•"/>
          </a:pPr>
          <a:r>
            <a:rPr lang="en-US" sz="4000" kern="1200" dirty="0"/>
            <a:t>Make declarations?</a:t>
          </a:r>
        </a:p>
        <a:p>
          <a:pPr marL="571500" lvl="2" indent="-285750" algn="l" defTabSz="1778000">
            <a:lnSpc>
              <a:spcPct val="90000"/>
            </a:lnSpc>
            <a:spcBef>
              <a:spcPct val="0"/>
            </a:spcBef>
            <a:spcAft>
              <a:spcPct val="15000"/>
            </a:spcAft>
            <a:buChar char="•"/>
          </a:pPr>
          <a:r>
            <a:rPr lang="en-US" sz="4000" kern="1200" dirty="0"/>
            <a:t>Procure resources?</a:t>
          </a:r>
        </a:p>
        <a:p>
          <a:pPr marL="571500" lvl="2" indent="-285750" algn="l" defTabSz="1778000">
            <a:lnSpc>
              <a:spcPct val="90000"/>
            </a:lnSpc>
            <a:spcBef>
              <a:spcPct val="0"/>
            </a:spcBef>
            <a:spcAft>
              <a:spcPct val="15000"/>
            </a:spcAft>
            <a:buChar char="•"/>
          </a:pPr>
          <a:r>
            <a:rPr lang="en-US" sz="4000" kern="1200" dirty="0"/>
            <a:t>Take action regarding personnel?</a:t>
          </a:r>
        </a:p>
        <a:p>
          <a:pPr marL="571500" lvl="2" indent="-285750" algn="l" defTabSz="1778000">
            <a:lnSpc>
              <a:spcPct val="90000"/>
            </a:lnSpc>
            <a:spcBef>
              <a:spcPct val="0"/>
            </a:spcBef>
            <a:spcAft>
              <a:spcPct val="15000"/>
            </a:spcAft>
            <a:buChar char="•"/>
          </a:pPr>
          <a:r>
            <a:rPr lang="en-US" sz="4000" kern="1200" dirty="0"/>
            <a:t>Waive requirements?</a:t>
          </a:r>
        </a:p>
      </dsp:txBody>
      <dsp:txXfrm>
        <a:off x="0" y="552301"/>
        <a:ext cx="11453247" cy="4158000"/>
      </dsp:txXfrm>
    </dsp:sp>
    <dsp:sp modelId="{E951F628-6C3E-4D97-9567-790DC7266A92}">
      <dsp:nvSpPr>
        <dsp:cNvPr id="0" name=""/>
        <dsp:cNvSpPr/>
      </dsp:nvSpPr>
      <dsp:spPr>
        <a:xfrm>
          <a:off x="572662" y="7621"/>
          <a:ext cx="8017272" cy="1180800"/>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3034" tIns="0" rIns="303034" bIns="0" numCol="1" spcCol="1270" anchor="ctr" anchorCtr="0">
          <a:noAutofit/>
        </a:bodyPr>
        <a:lstStyle/>
        <a:p>
          <a:pPr marL="0" lvl="0" indent="0" algn="l" defTabSz="1778000">
            <a:lnSpc>
              <a:spcPct val="90000"/>
            </a:lnSpc>
            <a:spcBef>
              <a:spcPct val="0"/>
            </a:spcBef>
            <a:spcAft>
              <a:spcPct val="35000"/>
            </a:spcAft>
            <a:buNone/>
          </a:pPr>
          <a:r>
            <a:rPr lang="en-US" sz="4000" kern="1200" dirty="0"/>
            <a:t>Declarations and Authorities</a:t>
          </a:r>
        </a:p>
      </dsp:txBody>
      <dsp:txXfrm>
        <a:off x="630304" y="65263"/>
        <a:ext cx="7901988" cy="1065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F045-5F48-42BC-9339-1025BD50969E}">
      <dsp:nvSpPr>
        <dsp:cNvPr id="0" name=""/>
        <dsp:cNvSpPr/>
      </dsp:nvSpPr>
      <dsp:spPr>
        <a:xfrm>
          <a:off x="0" y="460421"/>
          <a:ext cx="10515600" cy="4145400"/>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Processes involved in obtaining resources to address public health needs.</a:t>
          </a:r>
        </a:p>
        <a:p>
          <a:pPr marL="285750" lvl="1" indent="-285750" algn="l" defTabSz="1244600">
            <a:lnSpc>
              <a:spcPct val="90000"/>
            </a:lnSpc>
            <a:spcBef>
              <a:spcPct val="0"/>
            </a:spcBef>
            <a:spcAft>
              <a:spcPct val="15000"/>
            </a:spcAft>
            <a:buChar char="•"/>
          </a:pPr>
          <a:r>
            <a:rPr lang="en-US" sz="2800" kern="1200" dirty="0"/>
            <a:t>Common procurement vehicles can include:</a:t>
          </a:r>
        </a:p>
        <a:p>
          <a:pPr marL="571500" lvl="2" indent="-285750" algn="l" defTabSz="1244600">
            <a:lnSpc>
              <a:spcPct val="90000"/>
            </a:lnSpc>
            <a:spcBef>
              <a:spcPct val="0"/>
            </a:spcBef>
            <a:spcAft>
              <a:spcPct val="15000"/>
            </a:spcAft>
            <a:buChar char="•"/>
          </a:pPr>
          <a:r>
            <a:rPr lang="en-US" sz="2800" kern="1200" dirty="0"/>
            <a:t>Mutual Aid Agreements</a:t>
          </a:r>
        </a:p>
        <a:p>
          <a:pPr marL="571500" lvl="2" indent="-285750" algn="l" defTabSz="1244600">
            <a:lnSpc>
              <a:spcPct val="90000"/>
            </a:lnSpc>
            <a:spcBef>
              <a:spcPct val="0"/>
            </a:spcBef>
            <a:spcAft>
              <a:spcPct val="15000"/>
            </a:spcAft>
            <a:buChar char="•"/>
          </a:pPr>
          <a:r>
            <a:rPr lang="en-US" sz="2800" kern="1200" dirty="0"/>
            <a:t>Term Contracts</a:t>
          </a:r>
        </a:p>
        <a:p>
          <a:pPr marL="571500" lvl="2" indent="-285750" algn="l" defTabSz="1244600">
            <a:lnSpc>
              <a:spcPct val="90000"/>
            </a:lnSpc>
            <a:spcBef>
              <a:spcPct val="0"/>
            </a:spcBef>
            <a:spcAft>
              <a:spcPct val="15000"/>
            </a:spcAft>
            <a:buChar char="•"/>
          </a:pPr>
          <a:r>
            <a:rPr lang="en-US" sz="2800" kern="1200" dirty="0"/>
            <a:t>Cooperative Purchasing</a:t>
          </a:r>
        </a:p>
        <a:p>
          <a:pPr marL="571500" lvl="2" indent="-285750" algn="l" defTabSz="1244600">
            <a:lnSpc>
              <a:spcPct val="90000"/>
            </a:lnSpc>
            <a:spcBef>
              <a:spcPct val="0"/>
            </a:spcBef>
            <a:spcAft>
              <a:spcPct val="15000"/>
            </a:spcAft>
            <a:buChar char="•"/>
          </a:pPr>
          <a:r>
            <a:rPr lang="en-US" sz="2800" kern="1200" dirty="0"/>
            <a:t>Procurement Cards “P-Cards”</a:t>
          </a:r>
        </a:p>
        <a:p>
          <a:pPr marL="571500" lvl="2" indent="-285750" algn="l" defTabSz="1244600">
            <a:lnSpc>
              <a:spcPct val="90000"/>
            </a:lnSpc>
            <a:spcBef>
              <a:spcPct val="0"/>
            </a:spcBef>
            <a:spcAft>
              <a:spcPct val="15000"/>
            </a:spcAft>
            <a:buChar char="•"/>
          </a:pPr>
          <a:r>
            <a:rPr lang="en-US" sz="2800" kern="1200" dirty="0"/>
            <a:t>Emergency Procurement Provisions</a:t>
          </a:r>
        </a:p>
      </dsp:txBody>
      <dsp:txXfrm>
        <a:off x="0" y="460421"/>
        <a:ext cx="10515600" cy="4145400"/>
      </dsp:txXfrm>
    </dsp:sp>
    <dsp:sp modelId="{E951F628-6C3E-4D97-9567-790DC7266A92}">
      <dsp:nvSpPr>
        <dsp:cNvPr id="0" name=""/>
        <dsp:cNvSpPr/>
      </dsp:nvSpPr>
      <dsp:spPr>
        <a:xfrm>
          <a:off x="525780" y="47141"/>
          <a:ext cx="7360920" cy="826560"/>
        </a:xfrm>
        <a:prstGeom prst="round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Procurement</a:t>
          </a:r>
        </a:p>
      </dsp:txBody>
      <dsp:txXfrm>
        <a:off x="566129" y="87490"/>
        <a:ext cx="7280222" cy="745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F045-5F48-42BC-9339-1025BD50969E}">
      <dsp:nvSpPr>
        <dsp:cNvPr id="0" name=""/>
        <dsp:cNvSpPr/>
      </dsp:nvSpPr>
      <dsp:spPr>
        <a:xfrm>
          <a:off x="0" y="646946"/>
          <a:ext cx="10515600" cy="3846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87324" rIns="816127"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Ensuring your workforce is appropriately sized and protected during a public health event</a:t>
          </a:r>
        </a:p>
        <a:p>
          <a:pPr marL="285750" lvl="1" indent="-285750" algn="l" defTabSz="1466850">
            <a:lnSpc>
              <a:spcPct val="90000"/>
            </a:lnSpc>
            <a:spcBef>
              <a:spcPct val="0"/>
            </a:spcBef>
            <a:spcAft>
              <a:spcPct val="15000"/>
            </a:spcAft>
            <a:buChar char="•"/>
          </a:pPr>
          <a:r>
            <a:rPr lang="en-US" sz="3300" kern="1200" dirty="0"/>
            <a:t>Common issues can include:</a:t>
          </a:r>
        </a:p>
        <a:p>
          <a:pPr marL="571500" lvl="2" indent="-285750" algn="l" defTabSz="1466850">
            <a:lnSpc>
              <a:spcPct val="90000"/>
            </a:lnSpc>
            <a:spcBef>
              <a:spcPct val="0"/>
            </a:spcBef>
            <a:spcAft>
              <a:spcPct val="15000"/>
            </a:spcAft>
            <a:buChar char="•"/>
          </a:pPr>
          <a:r>
            <a:rPr lang="en-US" sz="3300" kern="1200" dirty="0"/>
            <a:t>Appropriately sized and skilled workforce</a:t>
          </a:r>
        </a:p>
        <a:p>
          <a:pPr marL="571500" lvl="2" indent="-285750" algn="l" defTabSz="1466850">
            <a:lnSpc>
              <a:spcPct val="90000"/>
            </a:lnSpc>
            <a:spcBef>
              <a:spcPct val="0"/>
            </a:spcBef>
            <a:spcAft>
              <a:spcPct val="15000"/>
            </a:spcAft>
            <a:buChar char="•"/>
          </a:pPr>
          <a:r>
            <a:rPr lang="en-US" sz="3300" kern="1200" dirty="0"/>
            <a:t>Governmental employment systems</a:t>
          </a:r>
        </a:p>
        <a:p>
          <a:pPr marL="571500" lvl="2" indent="-285750" algn="l" defTabSz="1466850">
            <a:lnSpc>
              <a:spcPct val="90000"/>
            </a:lnSpc>
            <a:spcBef>
              <a:spcPct val="0"/>
            </a:spcBef>
            <a:spcAft>
              <a:spcPct val="15000"/>
            </a:spcAft>
            <a:buChar char="•"/>
          </a:pPr>
          <a:r>
            <a:rPr lang="en-US" sz="3300" kern="1200" dirty="0"/>
            <a:t>Workforce liability protections</a:t>
          </a:r>
        </a:p>
      </dsp:txBody>
      <dsp:txXfrm>
        <a:off x="0" y="646946"/>
        <a:ext cx="10515600" cy="3846150"/>
      </dsp:txXfrm>
    </dsp:sp>
    <dsp:sp modelId="{E951F628-6C3E-4D97-9567-790DC7266A92}">
      <dsp:nvSpPr>
        <dsp:cNvPr id="0" name=""/>
        <dsp:cNvSpPr/>
      </dsp:nvSpPr>
      <dsp:spPr>
        <a:xfrm>
          <a:off x="525780" y="159866"/>
          <a:ext cx="7360920" cy="974160"/>
        </a:xfrm>
        <a:prstGeom prst="roundRect">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dirty="0"/>
            <a:t>Workforce</a:t>
          </a:r>
        </a:p>
      </dsp:txBody>
      <dsp:txXfrm>
        <a:off x="573335" y="207421"/>
        <a:ext cx="7265810" cy="879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F045-5F48-42BC-9339-1025BD50969E}">
      <dsp:nvSpPr>
        <dsp:cNvPr id="0" name=""/>
        <dsp:cNvSpPr/>
      </dsp:nvSpPr>
      <dsp:spPr>
        <a:xfrm>
          <a:off x="0" y="545156"/>
          <a:ext cx="10515600" cy="4079250"/>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16127" tIns="728980" rIns="816127"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Gaining access to financial resources in a more timely fashion</a:t>
          </a:r>
        </a:p>
        <a:p>
          <a:pPr marL="285750" lvl="1" indent="-285750" algn="l" defTabSz="1555750">
            <a:lnSpc>
              <a:spcPct val="90000"/>
            </a:lnSpc>
            <a:spcBef>
              <a:spcPct val="0"/>
            </a:spcBef>
            <a:spcAft>
              <a:spcPct val="15000"/>
            </a:spcAft>
            <a:buChar char="•"/>
          </a:pPr>
          <a:r>
            <a:rPr lang="en-US" sz="3500" kern="1200" dirty="0"/>
            <a:t>Common barriers include</a:t>
          </a:r>
        </a:p>
        <a:p>
          <a:pPr marL="571500" lvl="2" indent="-285750" algn="l" defTabSz="1555750">
            <a:lnSpc>
              <a:spcPct val="90000"/>
            </a:lnSpc>
            <a:spcBef>
              <a:spcPct val="0"/>
            </a:spcBef>
            <a:spcAft>
              <a:spcPct val="15000"/>
            </a:spcAft>
            <a:buChar char="•"/>
          </a:pPr>
          <a:r>
            <a:rPr lang="en-US" sz="3500" kern="1200"/>
            <a:t>Restrictions on use of funds</a:t>
          </a:r>
          <a:endParaRPr lang="en-US" sz="3500" kern="1200" dirty="0"/>
        </a:p>
        <a:p>
          <a:pPr marL="571500" lvl="2" indent="-285750" algn="l" defTabSz="1555750">
            <a:lnSpc>
              <a:spcPct val="90000"/>
            </a:lnSpc>
            <a:spcBef>
              <a:spcPct val="0"/>
            </a:spcBef>
            <a:spcAft>
              <a:spcPct val="15000"/>
            </a:spcAft>
            <a:buChar char="•"/>
          </a:pPr>
          <a:r>
            <a:rPr lang="en-US" sz="3500" kern="1200"/>
            <a:t>Timing of receipt of funds</a:t>
          </a:r>
          <a:endParaRPr lang="en-US" sz="3500" kern="1200" dirty="0"/>
        </a:p>
        <a:p>
          <a:pPr marL="571500" lvl="2" indent="-285750" algn="l" defTabSz="1555750">
            <a:lnSpc>
              <a:spcPct val="90000"/>
            </a:lnSpc>
            <a:spcBef>
              <a:spcPct val="0"/>
            </a:spcBef>
            <a:spcAft>
              <a:spcPct val="15000"/>
            </a:spcAft>
            <a:buChar char="•"/>
          </a:pPr>
          <a:r>
            <a:rPr lang="en-US" sz="3500" kern="1200"/>
            <a:t>Accepting and allocating funds</a:t>
          </a:r>
          <a:endParaRPr lang="en-US" sz="3500" kern="1200" dirty="0"/>
        </a:p>
      </dsp:txBody>
      <dsp:txXfrm>
        <a:off x="0" y="545156"/>
        <a:ext cx="10515600" cy="4079250"/>
      </dsp:txXfrm>
    </dsp:sp>
    <dsp:sp modelId="{E951F628-6C3E-4D97-9567-790DC7266A92}">
      <dsp:nvSpPr>
        <dsp:cNvPr id="0" name=""/>
        <dsp:cNvSpPr/>
      </dsp:nvSpPr>
      <dsp:spPr>
        <a:xfrm>
          <a:off x="525780" y="28556"/>
          <a:ext cx="7360920" cy="1033200"/>
        </a:xfrm>
        <a:prstGeom prst="round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78225" tIns="0" rIns="278225" bIns="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bg1"/>
              </a:solidFill>
            </a:rPr>
            <a:t>Funding</a:t>
          </a:r>
        </a:p>
      </dsp:txBody>
      <dsp:txXfrm>
        <a:off x="576217" y="78993"/>
        <a:ext cx="7260046"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EC56B-D592-4BB6-BD7D-7CE62986CE8F}" type="datetimeFigureOut">
              <a:rPr lang="en-US" smtClean="0"/>
              <a:t>6/21/2019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9277A-7CE6-4CD3-91E7-E49EAB957C0D}" type="slidenum">
              <a:rPr lang="en-US" smtClean="0"/>
              <a:t>‹#›</a:t>
            </a:fld>
            <a:endParaRPr lang="en-US"/>
          </a:p>
        </p:txBody>
      </p:sp>
    </p:spTree>
    <p:extLst>
      <p:ext uri="{BB962C8B-B14F-4D97-AF65-F5344CB8AC3E}">
        <p14:creationId xmlns:p14="http://schemas.microsoft.com/office/powerpoint/2010/main" val="381085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dirty="0"/>
              <a:t>There are many challenges with moving funding from federal to state and local levels and expending the funding. Supplemental funding that became available during response to H1N1 served to highlight many of the operational barriers.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In 2012, NACCHO and ASTHO worked with Harvard University, with funding from the CDC, to conduct an assessment of administrative preparedness barriers. The project had two goals:</a:t>
            </a:r>
          </a:p>
          <a:p>
            <a:pPr eaLnBrk="1" fontAlgn="auto" hangingPunct="1">
              <a:spcBef>
                <a:spcPts val="0"/>
              </a:spcBef>
              <a:spcAft>
                <a:spcPts val="0"/>
              </a:spcAft>
              <a:defRPr/>
            </a:pPr>
            <a:r>
              <a:rPr lang="en-US" dirty="0"/>
              <a:t>(1) Identifying budget/administrative emergency preparedness barriers and challenges local and state health departments encounter when attempting to accept, allocate, spend, monitor, and report federal funding during routine preparedness activities, as well as during emergency situations.</a:t>
            </a:r>
          </a:p>
          <a:p>
            <a:pPr eaLnBrk="1" fontAlgn="auto" hangingPunct="1">
              <a:spcBef>
                <a:spcPts val="0"/>
              </a:spcBef>
              <a:spcAft>
                <a:spcPts val="0"/>
              </a:spcAft>
              <a:defRPr/>
            </a:pPr>
            <a:r>
              <a:rPr lang="en-US" dirty="0"/>
              <a:t>(2) Identifying considerations and practices from the field that provide potentially generalizable promising solutions for enabling accelerated, modified, and streamlined fiscal and administrative tasks under an emergency response framework.</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To explore the barriers, challenges, and practices, NACCHO and Harvard conducted a literature review and key informant interviews with state and local public health officials.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report identified the following primary challenges: </a:t>
            </a:r>
          </a:p>
          <a:p>
            <a:pPr marL="228600" indent="-228600" eaLnBrk="1" fontAlgn="auto" hangingPunct="1">
              <a:spcBef>
                <a:spcPts val="0"/>
              </a:spcBef>
              <a:spcAft>
                <a:spcPts val="0"/>
              </a:spcAft>
              <a:buFontTx/>
              <a:buAutoNum type="arabicParenBoth"/>
              <a:defRPr/>
            </a:pPr>
            <a:r>
              <a:rPr lang="en-US" dirty="0"/>
              <a:t>accepting funding from DHHS</a:t>
            </a:r>
          </a:p>
          <a:p>
            <a:pPr marL="685800" lvl="1" indent="-228600" eaLnBrk="1" fontAlgn="auto" hangingPunct="1">
              <a:spcBef>
                <a:spcPts val="0"/>
              </a:spcBef>
              <a:spcAft>
                <a:spcPts val="0"/>
              </a:spcAft>
              <a:buFontTx/>
              <a:buAutoNum type="arabicParenBoth"/>
              <a:defRPr/>
            </a:pPr>
            <a:r>
              <a:rPr lang="en-US" dirty="0"/>
              <a:t>Insufficient time to respond to an FOA</a:t>
            </a:r>
          </a:p>
          <a:p>
            <a:pPr marL="685800" lvl="1" indent="-228600" eaLnBrk="1" fontAlgn="auto" hangingPunct="1">
              <a:spcBef>
                <a:spcPts val="0"/>
              </a:spcBef>
              <a:spcAft>
                <a:spcPts val="0"/>
              </a:spcAft>
              <a:buFontTx/>
              <a:buAutoNum type="arabicParenBoth"/>
              <a:defRPr/>
            </a:pPr>
            <a:r>
              <a:rPr lang="en-US" dirty="0"/>
              <a:t>Administrative burden associated with multi-phase funding (H1N1)</a:t>
            </a:r>
          </a:p>
          <a:p>
            <a:pPr marL="685800" lvl="1" indent="-228600" eaLnBrk="1" fontAlgn="auto" hangingPunct="1">
              <a:spcBef>
                <a:spcPts val="0"/>
              </a:spcBef>
              <a:spcAft>
                <a:spcPts val="0"/>
              </a:spcAft>
              <a:buFontTx/>
              <a:buAutoNum type="arabicParenBoth"/>
              <a:defRPr/>
            </a:pPr>
            <a:r>
              <a:rPr lang="en-US" dirty="0"/>
              <a:t>Legal and legislative requirements for approval of funding at the local level</a:t>
            </a:r>
          </a:p>
          <a:p>
            <a:pPr marL="228600" indent="-228600" eaLnBrk="1" fontAlgn="auto" hangingPunct="1">
              <a:spcBef>
                <a:spcPts val="0"/>
              </a:spcBef>
              <a:spcAft>
                <a:spcPts val="0"/>
              </a:spcAft>
              <a:buFontTx/>
              <a:buAutoNum type="arabicParenBoth"/>
              <a:defRPr/>
            </a:pPr>
            <a:r>
              <a:rPr lang="en-US" dirty="0"/>
              <a:t>Allocating PHEP funding from state to local to health departments</a:t>
            </a:r>
          </a:p>
          <a:p>
            <a:pPr marL="685800" lvl="1" indent="-228600" eaLnBrk="1" fontAlgn="auto" hangingPunct="1">
              <a:spcBef>
                <a:spcPts val="0"/>
              </a:spcBef>
              <a:spcAft>
                <a:spcPts val="0"/>
              </a:spcAft>
              <a:buFontTx/>
              <a:buAutoNum type="arabicParenBoth"/>
              <a:defRPr/>
            </a:pPr>
            <a:r>
              <a:rPr lang="en-US" dirty="0"/>
              <a:t>Substantial variance in processes for how funding is allocated to local health departments and how local funding needs are determined and prioritized</a:t>
            </a:r>
          </a:p>
          <a:p>
            <a:pPr marL="228600" indent="-228600" eaLnBrk="1" fontAlgn="auto" hangingPunct="1">
              <a:spcBef>
                <a:spcPts val="0"/>
              </a:spcBef>
              <a:spcAft>
                <a:spcPts val="0"/>
              </a:spcAft>
              <a:buFontTx/>
              <a:buAutoNum type="arabicParenBoth"/>
              <a:defRPr/>
            </a:pPr>
            <a:r>
              <a:rPr lang="en-US" dirty="0"/>
              <a:t>Spending funding </a:t>
            </a:r>
          </a:p>
          <a:p>
            <a:pPr marL="685800" lvl="1" indent="-228600" eaLnBrk="1" fontAlgn="auto" hangingPunct="1">
              <a:spcBef>
                <a:spcPts val="0"/>
              </a:spcBef>
              <a:spcAft>
                <a:spcPts val="0"/>
              </a:spcAft>
              <a:buFontTx/>
              <a:buAutoNum type="arabicParenBoth"/>
              <a:defRPr/>
            </a:pPr>
            <a:r>
              <a:rPr lang="en-US" dirty="0"/>
              <a:t>Lengthy and cumbersome procurement processes</a:t>
            </a:r>
          </a:p>
          <a:p>
            <a:pPr marL="685800" lvl="1" indent="-228600" eaLnBrk="1" fontAlgn="auto" hangingPunct="1">
              <a:spcBef>
                <a:spcPts val="0"/>
              </a:spcBef>
              <a:spcAft>
                <a:spcPts val="0"/>
              </a:spcAft>
              <a:buFontTx/>
              <a:buAutoNum type="arabicParenBoth"/>
              <a:defRPr/>
            </a:pPr>
            <a:r>
              <a:rPr lang="en-US" dirty="0"/>
              <a:t>Lengthy and cumbersome hiring processes</a:t>
            </a:r>
          </a:p>
          <a:p>
            <a:pPr marL="685800" lvl="1" indent="-228600" eaLnBrk="1" fontAlgn="auto" hangingPunct="1">
              <a:spcBef>
                <a:spcPts val="0"/>
              </a:spcBef>
              <a:spcAft>
                <a:spcPts val="0"/>
              </a:spcAft>
              <a:buFontTx/>
              <a:buAutoNum type="arabicParenBoth"/>
              <a:defRPr/>
            </a:pPr>
            <a:r>
              <a:rPr lang="en-US" dirty="0"/>
              <a:t>Restrictions (from funding authorization, federal or state requirements) on how funding can be spent </a:t>
            </a:r>
          </a:p>
          <a:p>
            <a:pPr marL="228600" indent="-228600" eaLnBrk="1" fontAlgn="auto" hangingPunct="1">
              <a:spcBef>
                <a:spcPts val="0"/>
              </a:spcBef>
              <a:spcAft>
                <a:spcPts val="0"/>
              </a:spcAft>
              <a:buFontTx/>
              <a:buAutoNum type="arabicParenBoth"/>
              <a:defRPr/>
            </a:pPr>
            <a:r>
              <a:rPr lang="en-US" dirty="0"/>
              <a:t>Monitoring/Reporting</a:t>
            </a:r>
          </a:p>
          <a:p>
            <a:pPr marL="685800" lvl="1" indent="-228600" eaLnBrk="1" fontAlgn="auto" hangingPunct="1">
              <a:spcBef>
                <a:spcPts val="0"/>
              </a:spcBef>
              <a:spcAft>
                <a:spcPts val="0"/>
              </a:spcAft>
              <a:buFontTx/>
              <a:buAutoNum type="arabicParenBoth"/>
              <a:defRPr/>
            </a:pPr>
            <a:r>
              <a:rPr lang="en-US" dirty="0"/>
              <a:t>Large variability in monitoring systems or software – many “home grown” systems</a:t>
            </a:r>
          </a:p>
          <a:p>
            <a:pPr marL="685800" lvl="1" indent="-228600" eaLnBrk="1" fontAlgn="auto" hangingPunct="1">
              <a:spcBef>
                <a:spcPts val="0"/>
              </a:spcBef>
              <a:spcAft>
                <a:spcPts val="0"/>
              </a:spcAft>
              <a:buFontTx/>
              <a:buAutoNum type="arabicParenBoth"/>
              <a:defRPr/>
            </a:pPr>
            <a:r>
              <a:rPr lang="en-US" dirty="0"/>
              <a:t>Conflicting terminology among federal, state, and local entities </a:t>
            </a:r>
          </a:p>
          <a:p>
            <a:pPr marL="685800" lvl="1" indent="-228600" eaLnBrk="1" fontAlgn="auto" hangingPunct="1">
              <a:spcBef>
                <a:spcPts val="0"/>
              </a:spcBef>
              <a:spcAft>
                <a:spcPts val="0"/>
              </a:spcAft>
              <a:buFontTx/>
              <a:buAutoNum type="arabicParenBoth"/>
              <a:defRPr/>
            </a:pPr>
            <a:r>
              <a:rPr lang="en-US" dirty="0"/>
              <a:t>Lack of systematic processes for collecting standardized information</a:t>
            </a:r>
          </a:p>
          <a:p>
            <a:pPr marL="685800" lvl="1" indent="-228600" eaLnBrk="1" fontAlgn="auto" hangingPunct="1">
              <a:spcBef>
                <a:spcPts val="0"/>
              </a:spcBef>
              <a:spcAft>
                <a:spcPts val="0"/>
              </a:spcAft>
              <a:buFontTx/>
              <a:buAutoNum type="arabicParenBoth"/>
              <a:defRPr/>
            </a:pPr>
            <a:endParaRPr lang="en-US" dirty="0"/>
          </a:p>
          <a:p>
            <a:pPr marL="0" lvl="0" indent="0" eaLnBrk="1" fontAlgn="auto" hangingPunct="1">
              <a:spcBef>
                <a:spcPts val="0"/>
              </a:spcBef>
              <a:spcAft>
                <a:spcPts val="0"/>
              </a:spcAft>
              <a:buFontTx/>
              <a:buNone/>
              <a:defRPr/>
            </a:pPr>
            <a:r>
              <a:rPr lang="en-US" dirty="0"/>
              <a:t>EBOLA:</a:t>
            </a:r>
          </a:p>
          <a:p>
            <a:pPr eaLnBrk="1" fontAlgn="auto" hangingPunct="1">
              <a:spcBef>
                <a:spcPts val="0"/>
              </a:spcBef>
              <a:spcAft>
                <a:spcPts val="0"/>
              </a:spcAft>
              <a:defRPr/>
            </a:pPr>
            <a:r>
              <a:rPr lang="en-US" dirty="0"/>
              <a:t>Progress has been made, but the Ebola response highlighted continued challenges. In August 2015, ASTHO and NACCHO co-hosted an in progress review of the Ebola response with federal, state, and local public health, healthcare, and other key partners involved in the Ebola response. The participants identified several challenges related to administrative preparedness during the Ebola response, including:</a:t>
            </a:r>
          </a:p>
          <a:p>
            <a:pPr marL="171450" indent="-171450" eaLnBrk="1" fontAlgn="auto" hangingPunct="1">
              <a:spcBef>
                <a:spcPts val="0"/>
              </a:spcBef>
              <a:spcAft>
                <a:spcPts val="0"/>
              </a:spcAft>
              <a:buFont typeface="Arial" panose="020B0604020202020204" pitchFamily="34" charset="0"/>
              <a:buChar char="•"/>
              <a:defRPr/>
            </a:pPr>
            <a:r>
              <a:rPr lang="en-US" dirty="0"/>
              <a:t>Delays in receiving supplemental funding from federal government, and in turn, state health departments - Delays are due to a variety of factors at multiple levels, including an initial lengthy and politically charged Congressional approval and appropriations process, as well as state and local regulations and processes for accepting and receiving funds. These delays are even more pronounced at the local level, because funding must go through state awardees and intermediaries before reaching the end user (e.g., hospital, healthcare coalition, local health department, or laboratory). </a:t>
            </a:r>
          </a:p>
          <a:p>
            <a:pPr marL="171450" indent="-171450" eaLnBrk="1" fontAlgn="auto" hangingPunct="1">
              <a:spcBef>
                <a:spcPts val="0"/>
              </a:spcBef>
              <a:spcAft>
                <a:spcPts val="0"/>
              </a:spcAft>
              <a:buFont typeface="Arial" panose="020B0604020202020204" pitchFamily="34" charset="0"/>
              <a:buChar char="•"/>
              <a:defRPr/>
            </a:pPr>
            <a:r>
              <a:rPr lang="en-US" dirty="0"/>
              <a:t>Challenges spending funds down because of restrictions on the use of funding (disease specific nature of the funding) and state and local laws, regulations, and administrative processes impeding rapid obligation of funding through contracts, procurement, and staffing. </a:t>
            </a:r>
          </a:p>
          <a:p>
            <a:pPr marL="171450" indent="-171450" eaLnBrk="1" fontAlgn="auto" hangingPunct="1">
              <a:spcBef>
                <a:spcPts val="0"/>
              </a:spcBef>
              <a:spcAft>
                <a:spcPts val="0"/>
              </a:spcAft>
              <a:buFont typeface="Arial" panose="020B0604020202020204" pitchFamily="34" charset="0"/>
              <a:buChar char="•"/>
              <a:defRPr/>
            </a:pPr>
            <a:r>
              <a:rPr lang="en-US" dirty="0"/>
              <a:t>Exercising isolation and quarantine authorities – media and public scrutiny, understanding roles and responsibilities among public health, law enforcement, and other partners in exercising authorities. </a:t>
            </a:r>
          </a:p>
          <a:p>
            <a:pPr marL="0" lvl="0" indent="0" eaLnBrk="1" fontAlgn="auto" hangingPunct="1">
              <a:spcBef>
                <a:spcPts val="0"/>
              </a:spcBef>
              <a:spcAft>
                <a:spcPts val="0"/>
              </a:spcAft>
              <a:buFontTx/>
              <a:buNone/>
              <a:defRPr/>
            </a:pPr>
            <a:endParaRPr lang="en-US" dirty="0"/>
          </a:p>
          <a:p>
            <a:pPr marL="0" lvl="0" indent="0" eaLnBrk="1" fontAlgn="auto" hangingPunct="1">
              <a:spcBef>
                <a:spcPts val="0"/>
              </a:spcBef>
              <a:spcAft>
                <a:spcPts val="0"/>
              </a:spcAft>
              <a:buFontTx/>
              <a:buNone/>
              <a:defRPr/>
            </a:pPr>
            <a:r>
              <a:rPr lang="en-US" dirty="0"/>
              <a:t>ZIKA</a:t>
            </a:r>
          </a:p>
          <a:p>
            <a:pPr marL="171450" lvl="0" indent="-171450" eaLnBrk="1" fontAlgn="auto" hangingPunct="1">
              <a:spcBef>
                <a:spcPts val="0"/>
              </a:spcBef>
              <a:spcAft>
                <a:spcPts val="0"/>
              </a:spcAft>
              <a:buFont typeface="Arial" panose="020B0604020202020204" pitchFamily="34" charset="0"/>
              <a:buChar char="•"/>
              <a:defRPr/>
            </a:pPr>
            <a:r>
              <a:rPr lang="en-US" dirty="0"/>
              <a:t>Delayed congressional funding – redirect funding from other sources?</a:t>
            </a:r>
          </a:p>
          <a:p>
            <a:pPr marL="171450" lvl="0" indent="-171450" eaLnBrk="1" fontAlgn="auto" hangingPunct="1">
              <a:spcBef>
                <a:spcPts val="0"/>
              </a:spcBef>
              <a:spcAft>
                <a:spcPts val="0"/>
              </a:spcAft>
              <a:buFont typeface="Arial" panose="020B0604020202020204" pitchFamily="34" charset="0"/>
              <a:buChar char="•"/>
              <a:defRPr/>
            </a:pPr>
            <a:r>
              <a:rPr lang="en-US" dirty="0"/>
              <a:t>Staffing – multi-sectoral response – how do we leverage staff and subject matter experts who aren’t “preparedness”?</a:t>
            </a:r>
          </a:p>
          <a:p>
            <a:pPr marL="171450" lvl="0" indent="-171450" eaLnBrk="1" fontAlgn="auto" hangingPunct="1">
              <a:spcBef>
                <a:spcPts val="0"/>
              </a:spcBef>
              <a:spcAft>
                <a:spcPts val="0"/>
              </a:spcAft>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4F0E0346-D059-49BF-9A96-409C36B24AC9}" type="slidenum">
              <a:rPr lang="en-US" smtClean="0"/>
              <a:t>5</a:t>
            </a:fld>
            <a:endParaRPr lang="en-US"/>
          </a:p>
        </p:txBody>
      </p:sp>
    </p:spTree>
    <p:extLst>
      <p:ext uri="{BB962C8B-B14F-4D97-AF65-F5344CB8AC3E}">
        <p14:creationId xmlns:p14="http://schemas.microsoft.com/office/powerpoint/2010/main" val="362338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2087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324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4617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4302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2433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1538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57870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4290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23098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7715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E0346-D059-49BF-9A96-409C36B24AC9}" type="slidenum">
              <a:rPr lang="en-US" smtClean="0"/>
              <a:t>6</a:t>
            </a:fld>
            <a:endParaRPr lang="en-US"/>
          </a:p>
        </p:txBody>
      </p:sp>
    </p:spTree>
    <p:extLst>
      <p:ext uri="{BB962C8B-B14F-4D97-AF65-F5344CB8AC3E}">
        <p14:creationId xmlns:p14="http://schemas.microsoft.com/office/powerpoint/2010/main" val="2455650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864637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Administrative Preparedness Legal Guidebook was created to serve as a resource for health departments to better organize their efforts surrounding administrative preparedness.</a:t>
            </a:r>
          </a:p>
          <a:p>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Through this project, NACCHO wanted to create a set of customizable tools that could be used by health departments, regardless of legal jurisdiction and organizational structure resulting from variance in governance, to establish or refine their administrative preparedness plans and procedures. To do so, NACCHO conducted informational interviews of subject-matter experts from local health departments and NACCHO’s partners.  Through these discussions NACCHO identified four areas of focus for the proposed tools: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emergency declarations,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emergency procurement,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expedited staffing, and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mutual aid.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Following the identification of these areas of focus, NACCHO staff then reviewed laws from a selection of jurisdictions to identify high-level commonalities for each of the aforementioned areas.  These identified commonalities were used as the basis for the creation of high-level customizable decision-aid and visual pathway tools for each of the previously identified areas of focus.  Each of these tools may be edited by users to include jurisdiction specific law and policies.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These tools may be leveraged by health departments on for the development of formal administrative preparedness plans developed through the encouraged cooperation of the various health department staff members involved in administrative preparedness.</a:t>
            </a:r>
          </a:p>
          <a:p>
            <a:pPr marL="0" indent="0">
              <a:spcAft>
                <a:spcPts val="0"/>
              </a:spcAft>
              <a:buFont typeface="Arial" panose="020B0604020202020204" pitchFamily="34" charset="0"/>
              <a:buNone/>
            </a:pPr>
            <a:endParaRPr lang="en-US" sz="1200" dirty="0"/>
          </a:p>
          <a:p>
            <a:pPr marL="0" indent="0">
              <a:spcAft>
                <a:spcPts val="0"/>
              </a:spcAft>
              <a:buFont typeface="Arial" panose="020B0604020202020204" pitchFamily="34" charset="0"/>
              <a:buNone/>
            </a:pPr>
            <a:endParaRPr lang="en-US" sz="1200" dirty="0"/>
          </a:p>
          <a:p>
            <a:pPr marL="0" indent="0">
              <a:spcAft>
                <a:spcPts val="0"/>
              </a:spcAft>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38</a:t>
            </a:fld>
            <a:endParaRPr lang="en-US"/>
          </a:p>
        </p:txBody>
      </p:sp>
    </p:spTree>
    <p:extLst>
      <p:ext uri="{BB962C8B-B14F-4D97-AF65-F5344CB8AC3E}">
        <p14:creationId xmlns:p14="http://schemas.microsoft.com/office/powerpoint/2010/main" val="834603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decision aids can assist health department staff by providing the basics of an administrative preparedness planning outline that may be augmented and customized for the purposes of the jurisdiction through the use of editable word document versions of the tool available through the online legal guidebook.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Process for using decision-aid tools: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Begin using each decision-aid with “Question #1”</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Please read the question and corresponding answers in their entirety before answering each question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Answer each question using “yes” or “no” responses and closely follow the instructions. Some answers will instruct users to proceed to the following question while others will refer to different documents or suggest alternative courses of action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Consult with legal counsel and other relevant staff (e.g., procurement, human resources, health department administration, etc.) to identify and insert appropriate state and local laws, policies, or procedures into the underlined locations in the decision-aid tools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decision-aid in conjunction with its corresponding visual pathway from the same toolset to gain high-level perspective on progression through the described process</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39</a:t>
            </a:fld>
            <a:endParaRPr lang="en-US"/>
          </a:p>
        </p:txBody>
      </p:sp>
    </p:spTree>
    <p:extLst>
      <p:ext uri="{BB962C8B-B14F-4D97-AF65-F5344CB8AC3E}">
        <p14:creationId xmlns:p14="http://schemas.microsoft.com/office/powerpoint/2010/main" val="94563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Intended for use by the more visual among us, these pathways help to provide insight as to where certain activities fit within the larger scheme of the area of preparedness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Process for using Visual Pathways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Start by reading and answering the first question featured in pathway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Follow the path matching your response to the most recently answered question and continue to follow the pathway until you have answered all the questions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visual pathway in conjunction with its corresponding decision-aid from the same toolset to gain additional insight regarding suggested courses of action, state/local law, policies, and procedures</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40</a:t>
            </a:fld>
            <a:endParaRPr lang="en-US"/>
          </a:p>
        </p:txBody>
      </p:sp>
    </p:spTree>
    <p:extLst>
      <p:ext uri="{BB962C8B-B14F-4D97-AF65-F5344CB8AC3E}">
        <p14:creationId xmlns:p14="http://schemas.microsoft.com/office/powerpoint/2010/main" val="207087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45647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5746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where to find resources</a:t>
            </a:r>
          </a:p>
        </p:txBody>
      </p:sp>
      <p:sp>
        <p:nvSpPr>
          <p:cNvPr id="4" name="Slide Number Placeholder 3"/>
          <p:cNvSpPr>
            <a:spLocks noGrp="1"/>
          </p:cNvSpPr>
          <p:nvPr>
            <p:ph type="sldNum" sz="quarter" idx="5"/>
          </p:nvPr>
        </p:nvSpPr>
        <p:spPr/>
        <p:txBody>
          <a:bodyPr/>
          <a:lstStyle/>
          <a:p>
            <a:fld id="{0A568234-3C94-5441-9BE6-F55F3848C366}" type="slidenum">
              <a:rPr lang="en-US" smtClean="0"/>
              <a:pPr/>
              <a:t>43</a:t>
            </a:fld>
            <a:endParaRPr lang="en-US"/>
          </a:p>
        </p:txBody>
      </p:sp>
    </p:spTree>
    <p:extLst>
      <p:ext uri="{BB962C8B-B14F-4D97-AF65-F5344CB8AC3E}">
        <p14:creationId xmlns:p14="http://schemas.microsoft.com/office/powerpoint/2010/main" val="2168249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7370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The report also identified promising practices and methodologies from state and local health departments that may assist in overcoming some of the barriers and challenges. NACCHO documented the practices in a series of reports which are available on NACCHO’s bookstore: www.naccho.org </a:t>
            </a:r>
          </a:p>
          <a:p>
            <a:pPr eaLnBrk="1" fontAlgn="auto" hangingPunct="1">
              <a:spcBef>
                <a:spcPts val="0"/>
              </a:spcBef>
              <a:spcAft>
                <a:spcPts val="0"/>
              </a:spcAft>
              <a:defRPr/>
            </a:pPr>
            <a:endParaRPr lang="en-US" dirty="0"/>
          </a:p>
          <a:p>
            <a:pPr marL="228600" indent="-228600" eaLnBrk="1" fontAlgn="auto" hangingPunct="1">
              <a:spcBef>
                <a:spcPts val="0"/>
              </a:spcBef>
              <a:spcAft>
                <a:spcPts val="0"/>
              </a:spcAft>
              <a:buFontTx/>
              <a:buAutoNum type="arabicPeriod"/>
              <a:defRPr/>
            </a:pPr>
            <a:r>
              <a:rPr lang="en-US" dirty="0"/>
              <a:t>Admin Prep Authorities</a:t>
            </a:r>
          </a:p>
          <a:p>
            <a:pPr marL="228600" indent="-228600" eaLnBrk="1" fontAlgn="auto" hangingPunct="1">
              <a:spcBef>
                <a:spcPts val="0"/>
              </a:spcBef>
              <a:spcAft>
                <a:spcPts val="0"/>
              </a:spcAft>
              <a:buFontTx/>
              <a:buAutoNum type="arabicPeriod"/>
              <a:defRPr/>
            </a:pPr>
            <a:r>
              <a:rPr lang="en-US" dirty="0"/>
              <a:t>Administrative Preparedness and the Public Health Workforce: Suggested Strategies for Health Departments</a:t>
            </a:r>
          </a:p>
          <a:p>
            <a:pPr marL="228600" indent="-228600" eaLnBrk="1" fontAlgn="auto" hangingPunct="1">
              <a:spcBef>
                <a:spcPts val="0"/>
              </a:spcBef>
              <a:spcAft>
                <a:spcPts val="0"/>
              </a:spcAft>
              <a:buFontTx/>
              <a:buAutoNum type="arabicPeriod"/>
              <a:defRPr/>
            </a:pPr>
            <a:r>
              <a:rPr lang="en-US" dirty="0"/>
              <a:t>Emergency Procurement Strategies </a:t>
            </a:r>
          </a:p>
          <a:p>
            <a:pPr marL="228600" indent="-228600" eaLnBrk="1" fontAlgn="auto" hangingPunct="1">
              <a:spcBef>
                <a:spcPts val="0"/>
              </a:spcBef>
              <a:spcAft>
                <a:spcPts val="0"/>
              </a:spcAft>
              <a:buFontTx/>
              <a:buAutoNum type="arabicPeriod"/>
              <a:defRPr/>
            </a:pPr>
            <a:r>
              <a:rPr lang="en-US" dirty="0"/>
              <a:t>Reporting Strategies </a:t>
            </a:r>
          </a:p>
          <a:p>
            <a:endParaRPr lang="en-US" dirty="0"/>
          </a:p>
        </p:txBody>
      </p:sp>
      <p:sp>
        <p:nvSpPr>
          <p:cNvPr id="4" name="Slide Number Placeholder 3"/>
          <p:cNvSpPr>
            <a:spLocks noGrp="1"/>
          </p:cNvSpPr>
          <p:nvPr>
            <p:ph type="sldNum" sz="quarter" idx="10"/>
          </p:nvPr>
        </p:nvSpPr>
        <p:spPr/>
        <p:txBody>
          <a:bodyPr/>
          <a:lstStyle/>
          <a:p>
            <a:fld id="{4F0E0346-D059-49BF-9A96-409C36B24AC9}" type="slidenum">
              <a:rPr lang="en-US" smtClean="0"/>
              <a:t>13</a:t>
            </a:fld>
            <a:endParaRPr lang="en-US"/>
          </a:p>
        </p:txBody>
      </p:sp>
    </p:spTree>
    <p:extLst>
      <p:ext uri="{BB962C8B-B14F-4D97-AF65-F5344CB8AC3E}">
        <p14:creationId xmlns:p14="http://schemas.microsoft.com/office/powerpoint/2010/main" val="244903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1940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8601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6292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0914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0325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20992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1173957"/>
            <a:ext cx="12192000" cy="2428081"/>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D42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105831" y="23813"/>
            <a:ext cx="2810933" cy="321734"/>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58065" y="0"/>
            <a:ext cx="2810933" cy="321734"/>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naccho logo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4" y="437622"/>
            <a:ext cx="2384425" cy="6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1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08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34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1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45608"/>
          </a:xfrm>
        </p:spPr>
        <p:txBody>
          <a:bodyPr/>
          <a:lstStyle/>
          <a:p>
            <a:r>
              <a:rPr lang="en-US"/>
              <a:t>Click to edit Master title style</a:t>
            </a:r>
          </a:p>
        </p:txBody>
      </p:sp>
      <p:sp>
        <p:nvSpPr>
          <p:cNvPr id="3" name="Text Placeholder 2"/>
          <p:cNvSpPr>
            <a:spLocks noGrp="1"/>
          </p:cNvSpPr>
          <p:nvPr>
            <p:ph type="body" idx="1"/>
          </p:nvPr>
        </p:nvSpPr>
        <p:spPr>
          <a:xfrm>
            <a:off x="838200" y="1377421"/>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01332"/>
            <a:ext cx="5157787" cy="3869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7742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01332"/>
            <a:ext cx="5183188" cy="3869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2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94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6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4521" y="431800"/>
            <a:ext cx="6881813" cy="65563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498600"/>
            <a:ext cx="6172200" cy="4362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88533"/>
            <a:ext cx="3932237" cy="44804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693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2199862" y="1600200"/>
            <a:ext cx="9361372" cy="400110"/>
          </a:xfrm>
        </p:spPr>
        <p:txBody>
          <a:bodyPr/>
          <a:lstStyle>
            <a:lvl1pPr>
              <a:defRPr sz="2600" baseline="0"/>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100" baseline="0"/>
            </a:lvl1p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2199862" y="6168826"/>
            <a:ext cx="9361372" cy="438912"/>
          </a:xfrm>
          <a:prstGeom prst="rect">
            <a:avLst/>
          </a:prstGeom>
        </p:spPr>
        <p:txBody>
          <a:bodyPr vert="horz" lIns="0" tIns="45720" rIns="0" bIns="45720" rtlCol="0" anchor="ctr"/>
          <a:lstStyle>
            <a:lvl1pPr algn="l">
              <a:defRPr sz="1100" baseline="0">
                <a:solidFill>
                  <a:schemeClr val="accent5"/>
                </a:solidFill>
              </a:defRPr>
            </a:lvl1pPr>
          </a:lstStyle>
          <a:p>
            <a:endParaRPr lang="en-US" dirty="0"/>
          </a:p>
        </p:txBody>
      </p:sp>
      <p:sp>
        <p:nvSpPr>
          <p:cNvPr id="10" name="Content Placeholder 9"/>
          <p:cNvSpPr>
            <a:spLocks noGrp="1"/>
          </p:cNvSpPr>
          <p:nvPr>
            <p:ph sz="quarter" idx="13" hasCustomPrompt="1"/>
          </p:nvPr>
        </p:nvSpPr>
        <p:spPr>
          <a:xfrm>
            <a:off x="2199862" y="2182369"/>
            <a:ext cx="9361372" cy="1757189"/>
          </a:xfrm>
        </p:spPr>
        <p:txBody>
          <a:bodyPr lIns="0"/>
          <a:lstStyle>
            <a:lvl1pPr indent="0">
              <a:lnSpc>
                <a:spcPts val="2100"/>
              </a:lnSpc>
              <a:spcAft>
                <a:spcPts val="2100"/>
              </a:spcAft>
              <a:defRPr sz="1700" b="0" i="0" baseline="0">
                <a:solidFill>
                  <a:schemeClr val="accent5"/>
                </a:solidFill>
              </a:defRPr>
            </a:lvl1pPr>
            <a:lvl2pPr marL="0" indent="-228600">
              <a:lnSpc>
                <a:spcPts val="2100"/>
              </a:lnSpc>
              <a:spcAft>
                <a:spcPts val="0"/>
              </a:spcAft>
              <a:defRPr sz="1700" b="0" i="0" baseline="0">
                <a:solidFill>
                  <a:schemeClr val="accent5"/>
                </a:solidFill>
              </a:defRPr>
            </a:lvl2pPr>
            <a:lvl3pPr marL="0" indent="-228600">
              <a:lnSpc>
                <a:spcPts val="2100"/>
              </a:lnSpc>
              <a:spcAft>
                <a:spcPts val="0"/>
              </a:spcAft>
              <a:defRPr sz="1700" baseline="0">
                <a:solidFill>
                  <a:schemeClr val="accent5"/>
                </a:solidFill>
              </a:defRPr>
            </a:lvl3pPr>
            <a:lvl4pPr marL="0" indent="-228600">
              <a:lnSpc>
                <a:spcPts val="2100"/>
              </a:lnSpc>
              <a:spcAft>
                <a:spcPts val="0"/>
              </a:spcAft>
              <a:defRPr sz="1700" baseline="0">
                <a:solidFill>
                  <a:schemeClr val="accent5"/>
                </a:solidFill>
              </a:defRPr>
            </a:lvl4pPr>
            <a:lvl5pPr marL="0" indent="-228600">
              <a:lnSpc>
                <a:spcPts val="2100"/>
              </a:lnSpc>
              <a:spcAft>
                <a:spcPts val="0"/>
              </a:spcAft>
              <a:buClr>
                <a:srgbClr val="404040"/>
              </a:buClr>
              <a:buFont typeface="Arial" pitchFamily="34" charset="0"/>
              <a:buChar char="–"/>
              <a:defRPr sz="1700" baseline="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162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1" y="386820"/>
            <a:ext cx="12192001" cy="809096"/>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86821"/>
            <a:ext cx="10515600" cy="7440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24000"/>
            <a:ext cx="10515600" cy="4652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3283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F1E4F-1CFF-5643-939E-217C01CDF565}" type="slidenum">
              <a:rPr lang="en-US" smtClean="0"/>
              <a:pPr/>
              <a:t>‹#›</a:t>
            </a:fld>
            <a:endParaRPr lang="en-US" dirty="0"/>
          </a:p>
        </p:txBody>
      </p:sp>
      <p:sp>
        <p:nvSpPr>
          <p:cNvPr id="7" name="Rectangle 6"/>
          <p:cNvSpPr/>
          <p:nvPr/>
        </p:nvSpPr>
        <p:spPr>
          <a:xfrm>
            <a:off x="105831" y="0"/>
            <a:ext cx="2810933" cy="321734"/>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58065" y="0"/>
            <a:ext cx="2810933" cy="321734"/>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10299" y="0"/>
            <a:ext cx="2810933" cy="321734"/>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62533" y="0"/>
            <a:ext cx="2810933" cy="321734"/>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Image result for naccho logo vect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39284" y="6083075"/>
            <a:ext cx="2384425" cy="6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7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2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2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2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2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3.png"/><Relationship Id="rId7" Type="http://schemas.openxmlformats.org/officeDocument/2006/relationships/diagramLayout" Target="../diagrams/layout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5.emf"/><Relationship Id="rId10" Type="http://schemas.microsoft.com/office/2007/relationships/diagramDrawing" Target="../diagrams/drawing11.xml"/><Relationship Id="rId4" Type="http://schemas.openxmlformats.org/officeDocument/2006/relationships/image" Target="../media/image4.png"/><Relationship Id="rId9" Type="http://schemas.openxmlformats.org/officeDocument/2006/relationships/diagramColors" Target="../diagrams/colors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gmwaungulu@naccho.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15.png"/><Relationship Id="rId7" Type="http://schemas.openxmlformats.org/officeDocument/2006/relationships/diagramColors" Target="../diagrams/colors3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17.png"/><Relationship Id="rId7" Type="http://schemas.openxmlformats.org/officeDocument/2006/relationships/diagramColors" Target="../diagrams/colors36.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gmwaungulu@naccho.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1.xml"/><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a:t>Administrative Preparedness:</a:t>
            </a:r>
            <a:br>
              <a:rPr lang="en-US" sz="6000" dirty="0"/>
            </a:br>
            <a:r>
              <a:rPr lang="en-US" sz="6000" dirty="0"/>
              <a:t>An Overview</a:t>
            </a:r>
            <a:br>
              <a:rPr lang="en-US" sz="6000" dirty="0"/>
            </a:br>
            <a:endParaRPr lang="en-US" sz="6000" dirty="0"/>
          </a:p>
        </p:txBody>
      </p:sp>
      <p:sp>
        <p:nvSpPr>
          <p:cNvPr id="3" name="Subtitle 2"/>
          <p:cNvSpPr>
            <a:spLocks noGrp="1"/>
          </p:cNvSpPr>
          <p:nvPr>
            <p:ph type="subTitle" idx="1"/>
          </p:nvPr>
        </p:nvSpPr>
        <p:spPr>
          <a:xfrm>
            <a:off x="1524000" y="4552788"/>
            <a:ext cx="9144000" cy="411395"/>
          </a:xfrm>
        </p:spPr>
        <p:txBody>
          <a:bodyPr>
            <a:normAutofit lnSpcReduction="10000"/>
          </a:bodyPr>
          <a:lstStyle/>
          <a:p>
            <a:r>
              <a:rPr lang="en-US" dirty="0"/>
              <a:t>June 25, 2019</a:t>
            </a:r>
          </a:p>
        </p:txBody>
      </p:sp>
      <p:sp>
        <p:nvSpPr>
          <p:cNvPr id="4" name="Slide Number Placeholder 3">
            <a:extLst>
              <a:ext uri="{FF2B5EF4-FFF2-40B4-BE49-F238E27FC236}">
                <a16:creationId xmlns:a16="http://schemas.microsoft.com/office/drawing/2014/main" id="{3E73D0B9-F2E4-43B3-BC22-3CE2EB2DD963}"/>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98133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7C718-4755-4052-B14A-F0DB2FE26E24}"/>
              </a:ext>
            </a:extLst>
          </p:cNvPr>
          <p:cNvSpPr txBox="1">
            <a:spLocks noGrp="1"/>
          </p:cNvSpPr>
          <p:nvPr>
            <p:ph type="title"/>
          </p:nvPr>
        </p:nvSpPr>
        <p:spPr>
          <a:xfrm>
            <a:off x="0" y="441515"/>
            <a:ext cx="12192000" cy="701731"/>
          </a:xfrm>
          <a:prstGeom prst="rect">
            <a:avLst/>
          </a:prstGeom>
          <a:noFill/>
        </p:spPr>
        <p:txBody>
          <a:bodyPr wrap="square" rtlCol="0">
            <a:spAutoFit/>
          </a:bodyPr>
          <a:lstStyle/>
          <a:p>
            <a:r>
              <a:rPr lang="en-US" dirty="0">
                <a:solidFill>
                  <a:prstClr val="white"/>
                </a:solidFill>
              </a:rPr>
              <a:t>Administrative Preparedness Areas of Focus</a:t>
            </a:r>
          </a:p>
        </p:txBody>
      </p:sp>
      <p:graphicFrame>
        <p:nvGraphicFramePr>
          <p:cNvPr id="6" name="Content Placeholder 5">
            <a:extLst>
              <a:ext uri="{FF2B5EF4-FFF2-40B4-BE49-F238E27FC236}">
                <a16:creationId xmlns:a16="http://schemas.microsoft.com/office/drawing/2014/main" id="{D33E7488-85C6-4C51-ADB8-D3CA49D75A78}"/>
              </a:ext>
            </a:extLst>
          </p:cNvPr>
          <p:cNvGraphicFramePr>
            <a:graphicFrameLocks noGrp="1"/>
          </p:cNvGraphicFramePr>
          <p:nvPr>
            <p:ph idx="1"/>
            <p:extLst>
              <p:ext uri="{D42A27DB-BD31-4B8C-83A1-F6EECF244321}">
                <p14:modId xmlns:p14="http://schemas.microsoft.com/office/powerpoint/2010/main" val="3783824234"/>
              </p:ext>
            </p:extLst>
          </p:nvPr>
        </p:nvGraphicFramePr>
        <p:xfrm>
          <a:off x="838200" y="1255553"/>
          <a:ext cx="10515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9BEC431-4F11-478D-A689-E81D9264E89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39346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7C718-4755-4052-B14A-F0DB2FE26E24}"/>
              </a:ext>
            </a:extLst>
          </p:cNvPr>
          <p:cNvSpPr txBox="1">
            <a:spLocks noGrp="1"/>
          </p:cNvSpPr>
          <p:nvPr>
            <p:ph type="title"/>
          </p:nvPr>
        </p:nvSpPr>
        <p:spPr>
          <a:xfrm>
            <a:off x="0" y="441515"/>
            <a:ext cx="12192000" cy="701731"/>
          </a:xfrm>
          <a:prstGeom prst="rect">
            <a:avLst/>
          </a:prstGeom>
          <a:noFill/>
        </p:spPr>
        <p:txBody>
          <a:bodyPr wrap="square" rtlCol="0">
            <a:spAutoFit/>
          </a:bodyPr>
          <a:lstStyle/>
          <a:p>
            <a:r>
              <a:rPr lang="en-US" dirty="0">
                <a:solidFill>
                  <a:prstClr val="white"/>
                </a:solidFill>
              </a:rPr>
              <a:t>Administrative Preparedness Areas of Focus</a:t>
            </a:r>
          </a:p>
        </p:txBody>
      </p:sp>
      <p:graphicFrame>
        <p:nvGraphicFramePr>
          <p:cNvPr id="7" name="Content Placeholder 6">
            <a:extLst>
              <a:ext uri="{FF2B5EF4-FFF2-40B4-BE49-F238E27FC236}">
                <a16:creationId xmlns:a16="http://schemas.microsoft.com/office/drawing/2014/main" id="{78305DA4-BFBC-44B7-8A88-8BEC7CED5941}"/>
              </a:ext>
            </a:extLst>
          </p:cNvPr>
          <p:cNvGraphicFramePr>
            <a:graphicFrameLocks noGrp="1"/>
          </p:cNvGraphicFramePr>
          <p:nvPr>
            <p:ph idx="1"/>
            <p:extLst>
              <p:ext uri="{D42A27DB-BD31-4B8C-83A1-F6EECF244321}">
                <p14:modId xmlns:p14="http://schemas.microsoft.com/office/powerpoint/2010/main" val="2637694840"/>
              </p:ext>
            </p:extLst>
          </p:nvPr>
        </p:nvGraphicFramePr>
        <p:xfrm>
          <a:off x="838200" y="1297498"/>
          <a:ext cx="10515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9DE9562-13C1-4CFE-84CA-CADECFAEDA3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83260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7C718-4755-4052-B14A-F0DB2FE26E24}"/>
              </a:ext>
            </a:extLst>
          </p:cNvPr>
          <p:cNvSpPr txBox="1">
            <a:spLocks noGrp="1"/>
          </p:cNvSpPr>
          <p:nvPr>
            <p:ph type="title"/>
          </p:nvPr>
        </p:nvSpPr>
        <p:spPr>
          <a:xfrm>
            <a:off x="0" y="441515"/>
            <a:ext cx="12192000" cy="701731"/>
          </a:xfrm>
          <a:prstGeom prst="rect">
            <a:avLst/>
          </a:prstGeom>
          <a:noFill/>
        </p:spPr>
        <p:txBody>
          <a:bodyPr wrap="square" rtlCol="0">
            <a:spAutoFit/>
          </a:bodyPr>
          <a:lstStyle/>
          <a:p>
            <a:r>
              <a:rPr lang="en-US" dirty="0">
                <a:solidFill>
                  <a:prstClr val="white"/>
                </a:solidFill>
              </a:rPr>
              <a:t>Administrative Preparedness Areas of Focus</a:t>
            </a:r>
          </a:p>
        </p:txBody>
      </p:sp>
      <p:graphicFrame>
        <p:nvGraphicFramePr>
          <p:cNvPr id="6" name="Content Placeholder 5">
            <a:extLst>
              <a:ext uri="{FF2B5EF4-FFF2-40B4-BE49-F238E27FC236}">
                <a16:creationId xmlns:a16="http://schemas.microsoft.com/office/drawing/2014/main" id="{65E149A1-288A-403D-B39A-CBB2FF1E4ABA}"/>
              </a:ext>
            </a:extLst>
          </p:cNvPr>
          <p:cNvGraphicFramePr>
            <a:graphicFrameLocks noGrp="1"/>
          </p:cNvGraphicFramePr>
          <p:nvPr>
            <p:ph idx="1"/>
            <p:extLst>
              <p:ext uri="{D42A27DB-BD31-4B8C-83A1-F6EECF244321}">
                <p14:modId xmlns:p14="http://schemas.microsoft.com/office/powerpoint/2010/main" val="1881088118"/>
              </p:ext>
            </p:extLst>
          </p:nvPr>
        </p:nvGraphicFramePr>
        <p:xfrm>
          <a:off x="838200" y="1314276"/>
          <a:ext cx="10515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472907AD-D6F4-4F59-B50B-DCC2703504B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91009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21A1-BCE4-4047-845D-AC9636059E5A}"/>
              </a:ext>
            </a:extLst>
          </p:cNvPr>
          <p:cNvSpPr>
            <a:spLocks noGrp="1"/>
          </p:cNvSpPr>
          <p:nvPr>
            <p:ph type="title"/>
          </p:nvPr>
        </p:nvSpPr>
        <p:spPr>
          <a:xfrm>
            <a:off x="0" y="248755"/>
            <a:ext cx="11073468" cy="1143000"/>
          </a:xfrm>
        </p:spPr>
        <p:txBody>
          <a:bodyPr>
            <a:normAutofit/>
          </a:bodyPr>
          <a:lstStyle/>
          <a:p>
            <a:r>
              <a:rPr lang="en-US" dirty="0"/>
              <a:t>How do you face these challenges?</a:t>
            </a:r>
          </a:p>
        </p:txBody>
      </p:sp>
      <p:pic>
        <p:nvPicPr>
          <p:cNvPr id="4" name="Content Placeholder 1">
            <a:extLst>
              <a:ext uri="{FF2B5EF4-FFF2-40B4-BE49-F238E27FC236}">
                <a16:creationId xmlns:a16="http://schemas.microsoft.com/office/drawing/2014/main" id="{D4955CC0-9517-46D2-A4D0-55E093970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20" t="15608" r="20422" b="26071"/>
          <a:stretch>
            <a:fillRect/>
          </a:stretch>
        </p:blipFill>
        <p:spPr bwMode="auto">
          <a:xfrm>
            <a:off x="8077985" y="1246188"/>
            <a:ext cx="3989387" cy="2182812"/>
          </a:xfrm>
          <a:prstGeom prst="rect">
            <a:avLst/>
          </a:prstGeom>
          <a:noFill/>
          <a:ln w="9525">
            <a:noFill/>
            <a:miter lim="800000"/>
            <a:headEnd/>
            <a:tailEnd/>
          </a:ln>
        </p:spPr>
      </p:pic>
      <p:pic>
        <p:nvPicPr>
          <p:cNvPr id="5" name="Picture 2">
            <a:extLst>
              <a:ext uri="{FF2B5EF4-FFF2-40B4-BE49-F238E27FC236}">
                <a16:creationId xmlns:a16="http://schemas.microsoft.com/office/drawing/2014/main" id="{B4400B8A-CA64-45AF-973C-47DB2536EDC7}"/>
              </a:ext>
            </a:extLst>
          </p:cNvPr>
          <p:cNvPicPr>
            <a:picLocks noChangeAspect="1"/>
          </p:cNvPicPr>
          <p:nvPr/>
        </p:nvPicPr>
        <p:blipFill>
          <a:blip r:embed="rId4">
            <a:extLst>
              <a:ext uri="{28A0092B-C50C-407E-A947-70E740481C1C}">
                <a14:useLocalDpi xmlns:a14="http://schemas.microsoft.com/office/drawing/2010/main" val="0"/>
              </a:ext>
            </a:extLst>
          </a:blip>
          <a:srcRect l="19493" t="15625" r="21091" b="14204"/>
          <a:stretch>
            <a:fillRect/>
          </a:stretch>
        </p:blipFill>
        <p:spPr bwMode="auto">
          <a:xfrm>
            <a:off x="6798844" y="3312546"/>
            <a:ext cx="376078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E8895E9-51B9-46E9-AA71-724F6A928FF9}"/>
              </a:ext>
            </a:extLst>
          </p:cNvPr>
          <p:cNvPicPr>
            <a:picLocks noChangeAspect="1"/>
          </p:cNvPicPr>
          <p:nvPr/>
        </p:nvPicPr>
        <p:blipFill>
          <a:blip r:embed="rId5"/>
          <a:stretch>
            <a:fillRect/>
          </a:stretch>
        </p:blipFill>
        <p:spPr>
          <a:xfrm>
            <a:off x="3840165" y="5063702"/>
            <a:ext cx="4092643" cy="1794298"/>
          </a:xfrm>
          <a:prstGeom prst="rect">
            <a:avLst/>
          </a:prstGeom>
        </p:spPr>
      </p:pic>
      <p:graphicFrame>
        <p:nvGraphicFramePr>
          <p:cNvPr id="8" name="Diagram 7">
            <a:extLst>
              <a:ext uri="{FF2B5EF4-FFF2-40B4-BE49-F238E27FC236}">
                <a16:creationId xmlns:a16="http://schemas.microsoft.com/office/drawing/2014/main" id="{34FD1668-B013-4E63-9B04-CB469FFA988D}"/>
              </a:ext>
            </a:extLst>
          </p:cNvPr>
          <p:cNvGraphicFramePr/>
          <p:nvPr>
            <p:extLst>
              <p:ext uri="{D42A27DB-BD31-4B8C-83A1-F6EECF244321}">
                <p14:modId xmlns:p14="http://schemas.microsoft.com/office/powerpoint/2010/main" val="3071874913"/>
              </p:ext>
            </p:extLst>
          </p:nvPr>
        </p:nvGraphicFramePr>
        <p:xfrm>
          <a:off x="320103" y="1238645"/>
          <a:ext cx="4654026" cy="35754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3C37A1A3-01BA-4E3A-B8DD-6DB10BF8782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08691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Administrative Preparedness Experiences</a:t>
            </a:r>
          </a:p>
        </p:txBody>
      </p:sp>
      <p:graphicFrame>
        <p:nvGraphicFramePr>
          <p:cNvPr id="3" name="Diagram 2"/>
          <p:cNvGraphicFramePr/>
          <p:nvPr>
            <p:extLst>
              <p:ext uri="{D42A27DB-BD31-4B8C-83A1-F6EECF244321}">
                <p14:modId xmlns:p14="http://schemas.microsoft.com/office/powerpoint/2010/main" val="2764086514"/>
              </p:ext>
            </p:extLst>
          </p:nvPr>
        </p:nvGraphicFramePr>
        <p:xfrm>
          <a:off x="1115208" y="1258348"/>
          <a:ext cx="9961584" cy="4718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C525939-6968-4F75-BD45-4EBB56DAF00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76105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377"/>
            <a:ext cx="10515600" cy="744007"/>
          </a:xfrm>
        </p:spPr>
        <p:txBody>
          <a:bodyPr/>
          <a:lstStyle/>
          <a:p>
            <a:r>
              <a:rPr lang="en-US" dirty="0"/>
              <a:t>Session Outline	</a:t>
            </a:r>
          </a:p>
        </p:txBody>
      </p:sp>
      <p:graphicFrame>
        <p:nvGraphicFramePr>
          <p:cNvPr id="7" name="Content Placeholder 6">
            <a:extLst>
              <a:ext uri="{FF2B5EF4-FFF2-40B4-BE49-F238E27FC236}">
                <a16:creationId xmlns:a16="http://schemas.microsoft.com/office/drawing/2014/main" id="{0286B49E-9F6C-4488-A70B-5A0F3D3F4E6A}"/>
              </a:ext>
            </a:extLst>
          </p:cNvPr>
          <p:cNvGraphicFramePr>
            <a:graphicFrameLocks noGrp="1"/>
          </p:cNvGraphicFramePr>
          <p:nvPr>
            <p:ph idx="1"/>
            <p:extLst>
              <p:ext uri="{D42A27DB-BD31-4B8C-83A1-F6EECF244321}">
                <p14:modId xmlns:p14="http://schemas.microsoft.com/office/powerpoint/2010/main" val="2875291081"/>
              </p:ext>
            </p:extLst>
          </p:nvPr>
        </p:nvGraphicFramePr>
        <p:xfrm>
          <a:off x="838200" y="1524000"/>
          <a:ext cx="10335936" cy="4390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75FC95A-DDF2-4FA7-BAA4-464B3410E9FF}"/>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75724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Overview of Tools and Resources</a:t>
            </a:r>
          </a:p>
        </p:txBody>
      </p:sp>
      <p:graphicFrame>
        <p:nvGraphicFramePr>
          <p:cNvPr id="4" name="Diagram 3">
            <a:extLst>
              <a:ext uri="{FF2B5EF4-FFF2-40B4-BE49-F238E27FC236}">
                <a16:creationId xmlns:a16="http://schemas.microsoft.com/office/drawing/2014/main" id="{508610F2-10C6-4CC6-9FA4-B0A60A275235}"/>
              </a:ext>
            </a:extLst>
          </p:cNvPr>
          <p:cNvGraphicFramePr/>
          <p:nvPr/>
        </p:nvGraphicFramePr>
        <p:xfrm>
          <a:off x="369376" y="1696707"/>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0090D30-A7A9-4095-BA45-AE4C484B2C5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59557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Overview of Tools and Resources</a:t>
            </a:r>
          </a:p>
        </p:txBody>
      </p:sp>
      <p:graphicFrame>
        <p:nvGraphicFramePr>
          <p:cNvPr id="4" name="Diagram 3">
            <a:extLst>
              <a:ext uri="{FF2B5EF4-FFF2-40B4-BE49-F238E27FC236}">
                <a16:creationId xmlns:a16="http://schemas.microsoft.com/office/drawing/2014/main" id="{508610F2-10C6-4CC6-9FA4-B0A60A275235}"/>
              </a:ext>
            </a:extLst>
          </p:cNvPr>
          <p:cNvGraphicFramePr/>
          <p:nvPr>
            <p:extLst>
              <p:ext uri="{D42A27DB-BD31-4B8C-83A1-F6EECF244321}">
                <p14:modId xmlns:p14="http://schemas.microsoft.com/office/powerpoint/2010/main" val="2538413632"/>
              </p:ext>
            </p:extLst>
          </p:nvPr>
        </p:nvGraphicFramePr>
        <p:xfrm>
          <a:off x="369376" y="130970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CE740E9-C6FC-457F-B125-7508BC4C0BE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23683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830997"/>
          </a:xfrm>
          <a:prstGeom prst="rect">
            <a:avLst/>
          </a:prstGeom>
          <a:noFill/>
        </p:spPr>
        <p:txBody>
          <a:bodyPr wrap="square" rtlCol="0">
            <a:spAutoFit/>
          </a:bodyPr>
          <a:lstStyle/>
          <a:p>
            <a:r>
              <a:rPr lang="en-US" sz="2400" dirty="0">
                <a:solidFill>
                  <a:schemeClr val="bg1"/>
                </a:solidFill>
              </a:rPr>
              <a:t>Resources for Administrative Preparedness Implementation and Development (RAPID) Demonstration Sites</a:t>
            </a:r>
          </a:p>
        </p:txBody>
      </p:sp>
      <p:graphicFrame>
        <p:nvGraphicFramePr>
          <p:cNvPr id="4" name="Diagram 3">
            <a:extLst>
              <a:ext uri="{FF2B5EF4-FFF2-40B4-BE49-F238E27FC236}">
                <a16:creationId xmlns:a16="http://schemas.microsoft.com/office/drawing/2014/main" id="{508610F2-10C6-4CC6-9FA4-B0A60A275235}"/>
              </a:ext>
            </a:extLst>
          </p:cNvPr>
          <p:cNvGraphicFramePr/>
          <p:nvPr>
            <p:extLst>
              <p:ext uri="{D42A27DB-BD31-4B8C-83A1-F6EECF244321}">
                <p14:modId xmlns:p14="http://schemas.microsoft.com/office/powerpoint/2010/main" val="3146089794"/>
              </p:ext>
            </p:extLst>
          </p:nvPr>
        </p:nvGraphicFramePr>
        <p:xfrm>
          <a:off x="369376" y="2206305"/>
          <a:ext cx="11453247" cy="4254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3F71C424-1610-4CD7-81C3-BF4A6029A5C1}"/>
              </a:ext>
            </a:extLst>
          </p:cNvPr>
          <p:cNvGraphicFramePr/>
          <p:nvPr>
            <p:extLst>
              <p:ext uri="{D42A27DB-BD31-4B8C-83A1-F6EECF244321}">
                <p14:modId xmlns:p14="http://schemas.microsoft.com/office/powerpoint/2010/main" val="3378089535"/>
              </p:ext>
            </p:extLst>
          </p:nvPr>
        </p:nvGraphicFramePr>
        <p:xfrm>
          <a:off x="503339" y="1228646"/>
          <a:ext cx="10846965" cy="1459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a:extLst>
              <a:ext uri="{FF2B5EF4-FFF2-40B4-BE49-F238E27FC236}">
                <a16:creationId xmlns:a16="http://schemas.microsoft.com/office/drawing/2014/main" id="{BB9E7E0E-EB39-4B7A-A2E9-8B27C8D54E8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19232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5432-FC59-4600-B8D5-D13092410EE1}"/>
              </a:ext>
            </a:extLst>
          </p:cNvPr>
          <p:cNvSpPr>
            <a:spLocks noGrp="1"/>
          </p:cNvSpPr>
          <p:nvPr>
            <p:ph type="title"/>
          </p:nvPr>
        </p:nvSpPr>
        <p:spPr>
          <a:xfrm>
            <a:off x="0" y="400726"/>
            <a:ext cx="10515600" cy="744007"/>
          </a:xfrm>
        </p:spPr>
        <p:txBody>
          <a:bodyPr/>
          <a:lstStyle/>
          <a:p>
            <a:r>
              <a:rPr lang="en-US" dirty="0"/>
              <a:t>Methodology</a:t>
            </a:r>
          </a:p>
        </p:txBody>
      </p:sp>
      <p:pic>
        <p:nvPicPr>
          <p:cNvPr id="5" name="Picture 4">
            <a:extLst>
              <a:ext uri="{FF2B5EF4-FFF2-40B4-BE49-F238E27FC236}">
                <a16:creationId xmlns:a16="http://schemas.microsoft.com/office/drawing/2014/main" id="{B9A1E080-FC5B-42C9-9AE3-C614C8BE927D}"/>
              </a:ext>
            </a:extLst>
          </p:cNvPr>
          <p:cNvPicPr>
            <a:picLocks noChangeAspect="1"/>
          </p:cNvPicPr>
          <p:nvPr/>
        </p:nvPicPr>
        <p:blipFill>
          <a:blip r:embed="rId2"/>
          <a:stretch>
            <a:fillRect/>
          </a:stretch>
        </p:blipFill>
        <p:spPr>
          <a:xfrm>
            <a:off x="3292249" y="2890794"/>
            <a:ext cx="4408611" cy="3134084"/>
          </a:xfrm>
          <a:prstGeom prst="rect">
            <a:avLst/>
          </a:prstGeom>
        </p:spPr>
      </p:pic>
      <p:sp>
        <p:nvSpPr>
          <p:cNvPr id="9" name="Arrow: Down 8">
            <a:extLst>
              <a:ext uri="{FF2B5EF4-FFF2-40B4-BE49-F238E27FC236}">
                <a16:creationId xmlns:a16="http://schemas.microsoft.com/office/drawing/2014/main" id="{B60897A9-6C34-40CC-905E-DB345BB19FF8}"/>
              </a:ext>
            </a:extLst>
          </p:cNvPr>
          <p:cNvSpPr/>
          <p:nvPr/>
        </p:nvSpPr>
        <p:spPr>
          <a:xfrm>
            <a:off x="5415860" y="2039107"/>
            <a:ext cx="552091" cy="7305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1B9124-497D-4CFD-9282-820A0C94CBCE}"/>
              </a:ext>
            </a:extLst>
          </p:cNvPr>
          <p:cNvSpPr txBox="1"/>
          <p:nvPr/>
        </p:nvSpPr>
        <p:spPr>
          <a:xfrm>
            <a:off x="4717120" y="1456305"/>
            <a:ext cx="2501661" cy="461665"/>
          </a:xfrm>
          <a:prstGeom prst="rect">
            <a:avLst/>
          </a:prstGeom>
          <a:noFill/>
        </p:spPr>
        <p:txBody>
          <a:bodyPr wrap="square" rtlCol="0">
            <a:spAutoFit/>
          </a:bodyPr>
          <a:lstStyle/>
          <a:p>
            <a:r>
              <a:rPr lang="en-US" sz="2400" dirty="0"/>
              <a:t>Assessment</a:t>
            </a:r>
          </a:p>
        </p:txBody>
      </p:sp>
      <p:sp>
        <p:nvSpPr>
          <p:cNvPr id="3" name="Slide Number Placeholder 2">
            <a:extLst>
              <a:ext uri="{FF2B5EF4-FFF2-40B4-BE49-F238E27FC236}">
                <a16:creationId xmlns:a16="http://schemas.microsoft.com/office/drawing/2014/main" id="{6B75DF4F-1921-4EF6-B61B-0A2491BEE7DD}"/>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1788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377"/>
            <a:ext cx="10515600" cy="744007"/>
          </a:xfrm>
        </p:spPr>
        <p:txBody>
          <a:bodyPr/>
          <a:lstStyle/>
          <a:p>
            <a:r>
              <a:rPr lang="en-US" dirty="0"/>
              <a:t>Speaker	</a:t>
            </a:r>
          </a:p>
        </p:txBody>
      </p:sp>
      <p:sp>
        <p:nvSpPr>
          <p:cNvPr id="3" name="Content Placeholder 2"/>
          <p:cNvSpPr>
            <a:spLocks noGrp="1"/>
          </p:cNvSpPr>
          <p:nvPr>
            <p:ph idx="1"/>
          </p:nvPr>
        </p:nvSpPr>
        <p:spPr>
          <a:xfrm>
            <a:off x="838200" y="2468459"/>
            <a:ext cx="4564310" cy="1921079"/>
          </a:xfrm>
        </p:spPr>
        <p:txBody>
          <a:bodyPr>
            <a:normAutofit lnSpcReduction="10000"/>
          </a:bodyPr>
          <a:lstStyle/>
          <a:p>
            <a:pPr marL="0" indent="0">
              <a:buNone/>
            </a:pPr>
            <a:r>
              <a:rPr lang="en-US" dirty="0">
                <a:latin typeface="Calibri" panose="020F0502020204030204" pitchFamily="34" charset="0"/>
                <a:cs typeface="Calibri" panose="020F0502020204030204" pitchFamily="34" charset="0"/>
              </a:rPr>
              <a:t>Geoff Mwaungulu, JD, MPH</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Senior Program Analyst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Preparedness, Law, and Policy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NACCHO</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hlinkClick r:id="rId2"/>
              </a:rPr>
              <a:t>gmwaungulu@naccho.org</a:t>
            </a:r>
            <a:r>
              <a:rPr lang="en-US" dirty="0">
                <a:latin typeface="Calibri" panose="020F0502020204030204" pitchFamily="34" charset="0"/>
                <a:cs typeface="Calibri" panose="020F0502020204030204" pitchFamily="34" charset="0"/>
              </a:rPr>
              <a:t> </a:t>
            </a:r>
          </a:p>
        </p:txBody>
      </p:sp>
      <p:pic>
        <p:nvPicPr>
          <p:cNvPr id="6" name="Picture 5" descr="A person wearing a white shirt and smiling at the camera&#10;&#10;Description automatically generated">
            <a:extLst>
              <a:ext uri="{FF2B5EF4-FFF2-40B4-BE49-F238E27FC236}">
                <a16:creationId xmlns:a16="http://schemas.microsoft.com/office/drawing/2014/main" id="{6CF0CB02-8DE2-43E4-99BC-B212DC5A08F3}"/>
              </a:ext>
            </a:extLst>
          </p:cNvPr>
          <p:cNvPicPr>
            <a:picLocks noChangeAspect="1"/>
          </p:cNvPicPr>
          <p:nvPr/>
        </p:nvPicPr>
        <p:blipFill>
          <a:blip r:embed="rId3"/>
          <a:stretch>
            <a:fillRect/>
          </a:stretch>
        </p:blipFill>
        <p:spPr>
          <a:xfrm>
            <a:off x="8053155" y="1612783"/>
            <a:ext cx="3300645" cy="3632433"/>
          </a:xfrm>
          <a:prstGeom prst="rect">
            <a:avLst/>
          </a:prstGeom>
        </p:spPr>
      </p:pic>
      <p:sp>
        <p:nvSpPr>
          <p:cNvPr id="4" name="Slide Number Placeholder 3">
            <a:extLst>
              <a:ext uri="{FF2B5EF4-FFF2-40B4-BE49-F238E27FC236}">
                <a16:creationId xmlns:a16="http://schemas.microsoft.com/office/drawing/2014/main" id="{40E52C2A-8CD0-4662-BC5F-B3173C7D8D7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80950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32701361"/>
              </p:ext>
            </p:extLst>
          </p:nvPr>
        </p:nvGraphicFramePr>
        <p:xfrm>
          <a:off x="243282" y="1319843"/>
          <a:ext cx="11392248" cy="524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8084" y="211847"/>
            <a:ext cx="12054980" cy="1107996"/>
          </a:xfrm>
          <a:prstGeom prst="rect">
            <a:avLst/>
          </a:prstGeom>
          <a:noFill/>
        </p:spPr>
        <p:txBody>
          <a:bodyPr wrap="square" rtlCol="0">
            <a:spAutoFit/>
          </a:bodyPr>
          <a:lstStyle/>
          <a:p>
            <a:r>
              <a:rPr lang="en-US" sz="3300" dirty="0">
                <a:solidFill>
                  <a:schemeClr val="bg1"/>
                </a:solidFill>
              </a:rPr>
              <a:t>Mercer County Health Department </a:t>
            </a:r>
            <a:br>
              <a:rPr lang="en-US" sz="3300" dirty="0">
                <a:solidFill>
                  <a:schemeClr val="bg1"/>
                </a:solidFill>
              </a:rPr>
            </a:br>
            <a:r>
              <a:rPr lang="en-US" sz="3300" dirty="0">
                <a:solidFill>
                  <a:schemeClr val="bg1"/>
                </a:solidFill>
              </a:rPr>
              <a:t>Administrative Preparedness Guide</a:t>
            </a:r>
          </a:p>
        </p:txBody>
      </p:sp>
      <p:sp>
        <p:nvSpPr>
          <p:cNvPr id="2" name="Slide Number Placeholder 1">
            <a:extLst>
              <a:ext uri="{FF2B5EF4-FFF2-40B4-BE49-F238E27FC236}">
                <a16:creationId xmlns:a16="http://schemas.microsoft.com/office/drawing/2014/main" id="{15946AF1-1130-4EA4-ADE7-0E52D1B726DC}"/>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410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84" y="497072"/>
            <a:ext cx="12054980" cy="600164"/>
          </a:xfrm>
          <a:prstGeom prst="rect">
            <a:avLst/>
          </a:prstGeom>
          <a:noFill/>
        </p:spPr>
        <p:txBody>
          <a:bodyPr wrap="square" rtlCol="0">
            <a:spAutoFit/>
          </a:bodyPr>
          <a:lstStyle/>
          <a:p>
            <a:r>
              <a:rPr lang="en-US" sz="3300" dirty="0">
                <a:solidFill>
                  <a:schemeClr val="bg1"/>
                </a:solidFill>
              </a:rPr>
              <a:t>Administrative Preparedness Guide</a:t>
            </a:r>
          </a:p>
        </p:txBody>
      </p:sp>
      <p:graphicFrame>
        <p:nvGraphicFramePr>
          <p:cNvPr id="5" name="Diagram 4">
            <a:extLst>
              <a:ext uri="{FF2B5EF4-FFF2-40B4-BE49-F238E27FC236}">
                <a16:creationId xmlns:a16="http://schemas.microsoft.com/office/drawing/2014/main" id="{F2B1A88B-86F2-4315-A4A1-E25FEE9C2D1F}"/>
              </a:ext>
            </a:extLst>
          </p:cNvPr>
          <p:cNvGraphicFramePr/>
          <p:nvPr>
            <p:extLst>
              <p:ext uri="{D42A27DB-BD31-4B8C-83A1-F6EECF244321}">
                <p14:modId xmlns:p14="http://schemas.microsoft.com/office/powerpoint/2010/main" val="2983607832"/>
              </p:ext>
            </p:extLst>
          </p:nvPr>
        </p:nvGraphicFramePr>
        <p:xfrm>
          <a:off x="371960" y="173379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774ED80-9B2E-41A2-9583-DE545E47DE1A}"/>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22166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84" y="497072"/>
            <a:ext cx="12054980" cy="600164"/>
          </a:xfrm>
          <a:prstGeom prst="rect">
            <a:avLst/>
          </a:prstGeom>
          <a:noFill/>
        </p:spPr>
        <p:txBody>
          <a:bodyPr wrap="square" rtlCol="0">
            <a:spAutoFit/>
          </a:bodyPr>
          <a:lstStyle/>
          <a:p>
            <a:r>
              <a:rPr lang="en-US" sz="3300" dirty="0">
                <a:solidFill>
                  <a:schemeClr val="bg1"/>
                </a:solidFill>
              </a:rPr>
              <a:t>Administrative Preparedness Guide</a:t>
            </a:r>
          </a:p>
        </p:txBody>
      </p:sp>
      <p:graphicFrame>
        <p:nvGraphicFramePr>
          <p:cNvPr id="3" name="Diagram 2">
            <a:extLst>
              <a:ext uri="{FF2B5EF4-FFF2-40B4-BE49-F238E27FC236}">
                <a16:creationId xmlns:a16="http://schemas.microsoft.com/office/drawing/2014/main" id="{DB58732E-07CA-49E4-9642-5C5D39D36C6C}"/>
              </a:ext>
            </a:extLst>
          </p:cNvPr>
          <p:cNvGraphicFramePr/>
          <p:nvPr>
            <p:extLst>
              <p:ext uri="{D42A27DB-BD31-4B8C-83A1-F6EECF244321}">
                <p14:modId xmlns:p14="http://schemas.microsoft.com/office/powerpoint/2010/main" val="3898227410"/>
              </p:ext>
            </p:extLst>
          </p:nvPr>
        </p:nvGraphicFramePr>
        <p:xfrm>
          <a:off x="371960" y="173379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D881057-40F2-479F-BBFA-37250E3A64D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51429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84" y="497072"/>
            <a:ext cx="12054980" cy="600164"/>
          </a:xfrm>
          <a:prstGeom prst="rect">
            <a:avLst/>
          </a:prstGeom>
          <a:noFill/>
        </p:spPr>
        <p:txBody>
          <a:bodyPr wrap="square" rtlCol="0">
            <a:spAutoFit/>
          </a:bodyPr>
          <a:lstStyle/>
          <a:p>
            <a:r>
              <a:rPr lang="en-US" sz="3300" dirty="0">
                <a:solidFill>
                  <a:schemeClr val="bg1"/>
                </a:solidFill>
              </a:rPr>
              <a:t>Administrative Preparedness Guide</a:t>
            </a:r>
          </a:p>
        </p:txBody>
      </p:sp>
      <p:graphicFrame>
        <p:nvGraphicFramePr>
          <p:cNvPr id="3" name="Diagram 2">
            <a:extLst>
              <a:ext uri="{FF2B5EF4-FFF2-40B4-BE49-F238E27FC236}">
                <a16:creationId xmlns:a16="http://schemas.microsoft.com/office/drawing/2014/main" id="{EA13F329-4748-42FA-8785-D5F33116116D}"/>
              </a:ext>
            </a:extLst>
          </p:cNvPr>
          <p:cNvGraphicFramePr/>
          <p:nvPr>
            <p:extLst>
              <p:ext uri="{D42A27DB-BD31-4B8C-83A1-F6EECF244321}">
                <p14:modId xmlns:p14="http://schemas.microsoft.com/office/powerpoint/2010/main" val="2843450571"/>
              </p:ext>
            </p:extLst>
          </p:nvPr>
        </p:nvGraphicFramePr>
        <p:xfrm>
          <a:off x="371960" y="173379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A8B6E2E-94E5-4404-90D1-1F78D397022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9191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84" y="497072"/>
            <a:ext cx="12054980" cy="600164"/>
          </a:xfrm>
          <a:prstGeom prst="rect">
            <a:avLst/>
          </a:prstGeom>
          <a:noFill/>
        </p:spPr>
        <p:txBody>
          <a:bodyPr wrap="square" rtlCol="0">
            <a:spAutoFit/>
          </a:bodyPr>
          <a:lstStyle/>
          <a:p>
            <a:r>
              <a:rPr lang="en-US" sz="3300" dirty="0">
                <a:solidFill>
                  <a:schemeClr val="bg1"/>
                </a:solidFill>
              </a:rPr>
              <a:t>Administrative Preparedness Guide</a:t>
            </a:r>
          </a:p>
        </p:txBody>
      </p:sp>
      <p:graphicFrame>
        <p:nvGraphicFramePr>
          <p:cNvPr id="3" name="Diagram 2">
            <a:extLst>
              <a:ext uri="{FF2B5EF4-FFF2-40B4-BE49-F238E27FC236}">
                <a16:creationId xmlns:a16="http://schemas.microsoft.com/office/drawing/2014/main" id="{BC67E484-585F-478F-AA2A-1AA29DD91D1F}"/>
              </a:ext>
            </a:extLst>
          </p:cNvPr>
          <p:cNvGraphicFramePr/>
          <p:nvPr>
            <p:extLst>
              <p:ext uri="{D42A27DB-BD31-4B8C-83A1-F6EECF244321}">
                <p14:modId xmlns:p14="http://schemas.microsoft.com/office/powerpoint/2010/main" val="3564632340"/>
              </p:ext>
            </p:extLst>
          </p:nvPr>
        </p:nvGraphicFramePr>
        <p:xfrm>
          <a:off x="371960" y="173379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FDFE1A2-FCD2-4CB2-91EA-3D750F5C938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437610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84" y="497072"/>
            <a:ext cx="12054980" cy="600164"/>
          </a:xfrm>
          <a:prstGeom prst="rect">
            <a:avLst/>
          </a:prstGeom>
          <a:noFill/>
        </p:spPr>
        <p:txBody>
          <a:bodyPr wrap="square" rtlCol="0">
            <a:spAutoFit/>
          </a:bodyPr>
          <a:lstStyle/>
          <a:p>
            <a:r>
              <a:rPr lang="en-US" sz="3300" dirty="0">
                <a:solidFill>
                  <a:schemeClr val="bg1"/>
                </a:solidFill>
              </a:rPr>
              <a:t>Administrative Preparedness Guide</a:t>
            </a:r>
          </a:p>
        </p:txBody>
      </p:sp>
      <p:graphicFrame>
        <p:nvGraphicFramePr>
          <p:cNvPr id="3" name="Diagram 2">
            <a:extLst>
              <a:ext uri="{FF2B5EF4-FFF2-40B4-BE49-F238E27FC236}">
                <a16:creationId xmlns:a16="http://schemas.microsoft.com/office/drawing/2014/main" id="{9FB6661B-78B9-4EEF-8BCD-B955CA343B4D}"/>
              </a:ext>
            </a:extLst>
          </p:cNvPr>
          <p:cNvGraphicFramePr/>
          <p:nvPr>
            <p:extLst>
              <p:ext uri="{D42A27DB-BD31-4B8C-83A1-F6EECF244321}">
                <p14:modId xmlns:p14="http://schemas.microsoft.com/office/powerpoint/2010/main" val="3374887491"/>
              </p:ext>
            </p:extLst>
          </p:nvPr>
        </p:nvGraphicFramePr>
        <p:xfrm>
          <a:off x="371960" y="173379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0917FDC-8317-444A-BE95-1120F17923A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441138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84" y="497072"/>
            <a:ext cx="12054980" cy="600164"/>
          </a:xfrm>
          <a:prstGeom prst="rect">
            <a:avLst/>
          </a:prstGeom>
          <a:noFill/>
        </p:spPr>
        <p:txBody>
          <a:bodyPr wrap="square" rtlCol="0">
            <a:spAutoFit/>
          </a:bodyPr>
          <a:lstStyle/>
          <a:p>
            <a:r>
              <a:rPr lang="en-US" sz="3300" dirty="0">
                <a:solidFill>
                  <a:schemeClr val="bg1"/>
                </a:solidFill>
              </a:rPr>
              <a:t>Administrative Preparedness Guide</a:t>
            </a:r>
          </a:p>
        </p:txBody>
      </p:sp>
      <p:graphicFrame>
        <p:nvGraphicFramePr>
          <p:cNvPr id="3" name="Diagram 2">
            <a:extLst>
              <a:ext uri="{FF2B5EF4-FFF2-40B4-BE49-F238E27FC236}">
                <a16:creationId xmlns:a16="http://schemas.microsoft.com/office/drawing/2014/main" id="{0B5D7E4F-3753-434B-912E-EE2741F6D6BC}"/>
              </a:ext>
            </a:extLst>
          </p:cNvPr>
          <p:cNvGraphicFramePr/>
          <p:nvPr>
            <p:extLst>
              <p:ext uri="{D42A27DB-BD31-4B8C-83A1-F6EECF244321}">
                <p14:modId xmlns:p14="http://schemas.microsoft.com/office/powerpoint/2010/main" val="2134788558"/>
              </p:ext>
            </p:extLst>
          </p:nvPr>
        </p:nvGraphicFramePr>
        <p:xfrm>
          <a:off x="371960" y="173379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6A96F56-2F2A-4D23-8A34-CF40DB585FCA}"/>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48349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84" y="497072"/>
            <a:ext cx="12054980" cy="600164"/>
          </a:xfrm>
          <a:prstGeom prst="rect">
            <a:avLst/>
          </a:prstGeom>
          <a:noFill/>
        </p:spPr>
        <p:txBody>
          <a:bodyPr wrap="square" rtlCol="0">
            <a:spAutoFit/>
          </a:bodyPr>
          <a:lstStyle/>
          <a:p>
            <a:r>
              <a:rPr lang="en-US" sz="3300" dirty="0">
                <a:solidFill>
                  <a:schemeClr val="bg1"/>
                </a:solidFill>
              </a:rPr>
              <a:t>Administrative Preparedness Guide</a:t>
            </a:r>
          </a:p>
        </p:txBody>
      </p:sp>
      <p:graphicFrame>
        <p:nvGraphicFramePr>
          <p:cNvPr id="3" name="Diagram 2">
            <a:extLst>
              <a:ext uri="{FF2B5EF4-FFF2-40B4-BE49-F238E27FC236}">
                <a16:creationId xmlns:a16="http://schemas.microsoft.com/office/drawing/2014/main" id="{62F37092-EEA4-4BA9-9EB4-51BEB07F5CA1}"/>
              </a:ext>
            </a:extLst>
          </p:cNvPr>
          <p:cNvGraphicFramePr/>
          <p:nvPr>
            <p:extLst>
              <p:ext uri="{D42A27DB-BD31-4B8C-83A1-F6EECF244321}">
                <p14:modId xmlns:p14="http://schemas.microsoft.com/office/powerpoint/2010/main" val="114340223"/>
              </p:ext>
            </p:extLst>
          </p:nvPr>
        </p:nvGraphicFramePr>
        <p:xfrm>
          <a:off x="371960" y="173379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C2BFF362-6DD3-479A-81F2-E0A08D8BF66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7407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830997"/>
          </a:xfrm>
          <a:prstGeom prst="rect">
            <a:avLst/>
          </a:prstGeom>
          <a:noFill/>
        </p:spPr>
        <p:txBody>
          <a:bodyPr wrap="square" rtlCol="0">
            <a:spAutoFit/>
          </a:bodyPr>
          <a:lstStyle/>
          <a:p>
            <a:r>
              <a:rPr lang="en-US" sz="2400" dirty="0">
                <a:solidFill>
                  <a:schemeClr val="bg1"/>
                </a:solidFill>
              </a:rPr>
              <a:t>Resources for Administrative Preparedness Implementation and Development (RAPID) Demonstration Sites</a:t>
            </a:r>
          </a:p>
        </p:txBody>
      </p:sp>
      <p:graphicFrame>
        <p:nvGraphicFramePr>
          <p:cNvPr id="4" name="Diagram 3">
            <a:extLst>
              <a:ext uri="{FF2B5EF4-FFF2-40B4-BE49-F238E27FC236}">
                <a16:creationId xmlns:a16="http://schemas.microsoft.com/office/drawing/2014/main" id="{508610F2-10C6-4CC6-9FA4-B0A60A275235}"/>
              </a:ext>
            </a:extLst>
          </p:cNvPr>
          <p:cNvGraphicFramePr/>
          <p:nvPr>
            <p:extLst>
              <p:ext uri="{D42A27DB-BD31-4B8C-83A1-F6EECF244321}">
                <p14:modId xmlns:p14="http://schemas.microsoft.com/office/powerpoint/2010/main" val="4067520271"/>
              </p:ext>
            </p:extLst>
          </p:nvPr>
        </p:nvGraphicFramePr>
        <p:xfrm>
          <a:off x="369376" y="2206305"/>
          <a:ext cx="11453247" cy="4254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3F71C424-1610-4CD7-81C3-BF4A6029A5C1}"/>
              </a:ext>
            </a:extLst>
          </p:cNvPr>
          <p:cNvGraphicFramePr/>
          <p:nvPr/>
        </p:nvGraphicFramePr>
        <p:xfrm>
          <a:off x="503339" y="1228646"/>
          <a:ext cx="10846965" cy="1459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a:extLst>
              <a:ext uri="{FF2B5EF4-FFF2-40B4-BE49-F238E27FC236}">
                <a16:creationId xmlns:a16="http://schemas.microsoft.com/office/drawing/2014/main" id="{85D728C9-A147-49FE-B2D3-1B946C68CB5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412905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 y="247135"/>
            <a:ext cx="10438858" cy="1143000"/>
          </a:xfrm>
        </p:spPr>
        <p:txBody>
          <a:bodyPr>
            <a:normAutofit fontScale="90000"/>
          </a:bodyPr>
          <a:lstStyle/>
          <a:p>
            <a:r>
              <a:rPr lang="en-US" sz="4800" dirty="0"/>
              <a:t>About the Seattle &amp; King County Toolkit</a:t>
            </a:r>
          </a:p>
        </p:txBody>
      </p:sp>
      <p:graphicFrame>
        <p:nvGraphicFramePr>
          <p:cNvPr id="4" name="Diagram 3">
            <a:extLst>
              <a:ext uri="{FF2B5EF4-FFF2-40B4-BE49-F238E27FC236}">
                <a16:creationId xmlns:a16="http://schemas.microsoft.com/office/drawing/2014/main" id="{5AC63D58-773D-4734-808C-2C57B142BCB4}"/>
              </a:ext>
            </a:extLst>
          </p:cNvPr>
          <p:cNvGraphicFramePr/>
          <p:nvPr>
            <p:extLst>
              <p:ext uri="{D42A27DB-BD31-4B8C-83A1-F6EECF244321}">
                <p14:modId xmlns:p14="http://schemas.microsoft.com/office/powerpoint/2010/main" val="1027016046"/>
              </p:ext>
            </p:extLst>
          </p:nvPr>
        </p:nvGraphicFramePr>
        <p:xfrm>
          <a:off x="1683390" y="1457899"/>
          <a:ext cx="8825219" cy="422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9D7B15C9-4E9A-4052-A5B1-FFE7ACE2CC7F}"/>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10402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377"/>
            <a:ext cx="10515600" cy="744007"/>
          </a:xfrm>
        </p:spPr>
        <p:txBody>
          <a:bodyPr/>
          <a:lstStyle/>
          <a:p>
            <a:r>
              <a:rPr lang="en-US" dirty="0"/>
              <a:t>Session Outline	</a:t>
            </a:r>
          </a:p>
        </p:txBody>
      </p:sp>
      <p:graphicFrame>
        <p:nvGraphicFramePr>
          <p:cNvPr id="7" name="Content Placeholder 6">
            <a:extLst>
              <a:ext uri="{FF2B5EF4-FFF2-40B4-BE49-F238E27FC236}">
                <a16:creationId xmlns:a16="http://schemas.microsoft.com/office/drawing/2014/main" id="{0286B49E-9F6C-4488-A70B-5A0F3D3F4E6A}"/>
              </a:ext>
            </a:extLst>
          </p:cNvPr>
          <p:cNvGraphicFramePr>
            <a:graphicFrameLocks noGrp="1"/>
          </p:cNvGraphicFramePr>
          <p:nvPr>
            <p:ph idx="1"/>
            <p:extLst>
              <p:ext uri="{D42A27DB-BD31-4B8C-83A1-F6EECF244321}">
                <p14:modId xmlns:p14="http://schemas.microsoft.com/office/powerpoint/2010/main" val="1115157668"/>
              </p:ext>
            </p:extLst>
          </p:nvPr>
        </p:nvGraphicFramePr>
        <p:xfrm>
          <a:off x="838200" y="1524000"/>
          <a:ext cx="10335936" cy="4390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66329CF-CD18-478E-B721-A35AA25DE53B}"/>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885068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0" y="247135"/>
            <a:ext cx="6227806" cy="1143000"/>
          </a:xfrm>
        </p:spPr>
        <p:txBody>
          <a:bodyPr/>
          <a:lstStyle/>
          <a:p>
            <a:r>
              <a:rPr lang="en-US" sz="4800" dirty="0"/>
              <a:t>Exercise Planning</a:t>
            </a:r>
          </a:p>
        </p:txBody>
      </p:sp>
      <p:graphicFrame>
        <p:nvGraphicFramePr>
          <p:cNvPr id="4" name="Diagram 3">
            <a:extLst>
              <a:ext uri="{FF2B5EF4-FFF2-40B4-BE49-F238E27FC236}">
                <a16:creationId xmlns:a16="http://schemas.microsoft.com/office/drawing/2014/main" id="{0D56616A-C3B6-4DDE-9733-5417986FE0B0}"/>
              </a:ext>
            </a:extLst>
          </p:cNvPr>
          <p:cNvGraphicFramePr/>
          <p:nvPr>
            <p:extLst>
              <p:ext uri="{D42A27DB-BD31-4B8C-83A1-F6EECF244321}">
                <p14:modId xmlns:p14="http://schemas.microsoft.com/office/powerpoint/2010/main" val="996774314"/>
              </p:ext>
            </p:extLst>
          </p:nvPr>
        </p:nvGraphicFramePr>
        <p:xfrm>
          <a:off x="2175079" y="1390135"/>
          <a:ext cx="7841842" cy="461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7D784650-0DD9-4F9E-BBEA-436221693B23}"/>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3747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46" y="247135"/>
            <a:ext cx="9741395" cy="1143000"/>
          </a:xfrm>
        </p:spPr>
        <p:txBody>
          <a:bodyPr>
            <a:normAutofit/>
          </a:bodyPr>
          <a:lstStyle/>
          <a:p>
            <a:r>
              <a:rPr lang="en-US" sz="4800" dirty="0"/>
              <a:t>Discussion Planning Worksheet</a:t>
            </a:r>
          </a:p>
        </p:txBody>
      </p:sp>
      <p:pic>
        <p:nvPicPr>
          <p:cNvPr id="4" name="Picture 3"/>
          <p:cNvPicPr>
            <a:picLocks noChangeAspect="1"/>
          </p:cNvPicPr>
          <p:nvPr/>
        </p:nvPicPr>
        <p:blipFill rotWithShape="1">
          <a:blip r:embed="rId2"/>
          <a:srcRect l="3499" t="-249" r="3677" b="249"/>
          <a:stretch/>
        </p:blipFill>
        <p:spPr>
          <a:xfrm>
            <a:off x="213645" y="1797921"/>
            <a:ext cx="6510205" cy="3941805"/>
          </a:xfrm>
          <a:prstGeom prst="rect">
            <a:avLst/>
          </a:prstGeom>
        </p:spPr>
      </p:pic>
      <p:graphicFrame>
        <p:nvGraphicFramePr>
          <p:cNvPr id="5" name="Diagram 4">
            <a:extLst>
              <a:ext uri="{FF2B5EF4-FFF2-40B4-BE49-F238E27FC236}">
                <a16:creationId xmlns:a16="http://schemas.microsoft.com/office/drawing/2014/main" id="{564B01BF-71C1-40FC-9BC0-70B041ABAC64}"/>
              </a:ext>
            </a:extLst>
          </p:cNvPr>
          <p:cNvGraphicFramePr/>
          <p:nvPr>
            <p:extLst>
              <p:ext uri="{D42A27DB-BD31-4B8C-83A1-F6EECF244321}">
                <p14:modId xmlns:p14="http://schemas.microsoft.com/office/powerpoint/2010/main" val="3689077153"/>
              </p:ext>
            </p:extLst>
          </p:nvPr>
        </p:nvGraphicFramePr>
        <p:xfrm>
          <a:off x="6913548" y="2011565"/>
          <a:ext cx="5064807" cy="352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52DA9269-3D61-4374-8A49-A5CCD3FDC11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014902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3" y="274638"/>
            <a:ext cx="9975908" cy="1143000"/>
          </a:xfrm>
        </p:spPr>
        <p:txBody>
          <a:bodyPr>
            <a:normAutofit/>
          </a:bodyPr>
          <a:lstStyle/>
          <a:p>
            <a:r>
              <a:rPr lang="en-US" sz="4800" dirty="0"/>
              <a:t>TTX Presentation Materials</a:t>
            </a:r>
          </a:p>
        </p:txBody>
      </p:sp>
      <p:pic>
        <p:nvPicPr>
          <p:cNvPr id="4" name="Picture 3"/>
          <p:cNvPicPr>
            <a:picLocks noChangeAspect="1"/>
          </p:cNvPicPr>
          <p:nvPr/>
        </p:nvPicPr>
        <p:blipFill rotWithShape="1">
          <a:blip r:embed="rId2"/>
          <a:srcRect l="4674" r="6492" b="2071"/>
          <a:stretch/>
        </p:blipFill>
        <p:spPr>
          <a:xfrm>
            <a:off x="234893" y="1660919"/>
            <a:ext cx="5337276" cy="4474191"/>
          </a:xfrm>
          <a:prstGeom prst="rect">
            <a:avLst/>
          </a:prstGeom>
        </p:spPr>
      </p:pic>
      <p:graphicFrame>
        <p:nvGraphicFramePr>
          <p:cNvPr id="5" name="Diagram 4">
            <a:extLst>
              <a:ext uri="{FF2B5EF4-FFF2-40B4-BE49-F238E27FC236}">
                <a16:creationId xmlns:a16="http://schemas.microsoft.com/office/drawing/2014/main" id="{1992D921-01D5-4BA4-935A-CC61D28AB124}"/>
              </a:ext>
            </a:extLst>
          </p:cNvPr>
          <p:cNvGraphicFramePr/>
          <p:nvPr>
            <p:extLst>
              <p:ext uri="{D42A27DB-BD31-4B8C-83A1-F6EECF244321}">
                <p14:modId xmlns:p14="http://schemas.microsoft.com/office/powerpoint/2010/main" val="3199856182"/>
              </p:ext>
            </p:extLst>
          </p:nvPr>
        </p:nvGraphicFramePr>
        <p:xfrm>
          <a:off x="6619833" y="2276708"/>
          <a:ext cx="4970804" cy="3242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AA56F1E2-50C8-4E41-A70D-760BB3CF286F}"/>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17887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27" y="281116"/>
            <a:ext cx="6227806" cy="1143000"/>
          </a:xfrm>
        </p:spPr>
        <p:txBody>
          <a:bodyPr/>
          <a:lstStyle/>
          <a:p>
            <a:r>
              <a:rPr lang="en-US" sz="4800" dirty="0"/>
              <a:t>Evaluation</a:t>
            </a:r>
          </a:p>
        </p:txBody>
      </p:sp>
      <p:pic>
        <p:nvPicPr>
          <p:cNvPr id="4" name="Picture 3"/>
          <p:cNvPicPr>
            <a:picLocks noChangeAspect="1"/>
          </p:cNvPicPr>
          <p:nvPr/>
        </p:nvPicPr>
        <p:blipFill>
          <a:blip r:embed="rId2"/>
          <a:stretch>
            <a:fillRect/>
          </a:stretch>
        </p:blipFill>
        <p:spPr>
          <a:xfrm>
            <a:off x="138176" y="1657860"/>
            <a:ext cx="6551907" cy="3795537"/>
          </a:xfrm>
          <a:prstGeom prst="rect">
            <a:avLst/>
          </a:prstGeom>
        </p:spPr>
      </p:pic>
      <p:graphicFrame>
        <p:nvGraphicFramePr>
          <p:cNvPr id="5" name="Diagram 4">
            <a:extLst>
              <a:ext uri="{FF2B5EF4-FFF2-40B4-BE49-F238E27FC236}">
                <a16:creationId xmlns:a16="http://schemas.microsoft.com/office/drawing/2014/main" id="{44E621A7-0747-46DC-A40C-CB44AE27AA7E}"/>
              </a:ext>
            </a:extLst>
          </p:cNvPr>
          <p:cNvGraphicFramePr/>
          <p:nvPr>
            <p:extLst>
              <p:ext uri="{D42A27DB-BD31-4B8C-83A1-F6EECF244321}">
                <p14:modId xmlns:p14="http://schemas.microsoft.com/office/powerpoint/2010/main" val="3010847022"/>
              </p:ext>
            </p:extLst>
          </p:nvPr>
        </p:nvGraphicFramePr>
        <p:xfrm>
          <a:off x="6706670" y="1872672"/>
          <a:ext cx="5347154" cy="336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448B370C-AC84-4040-AD81-92CE9E83C634}"/>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889243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Overview of Tools and Resources</a:t>
            </a:r>
          </a:p>
        </p:txBody>
      </p:sp>
      <p:graphicFrame>
        <p:nvGraphicFramePr>
          <p:cNvPr id="4" name="Diagram 3">
            <a:extLst>
              <a:ext uri="{FF2B5EF4-FFF2-40B4-BE49-F238E27FC236}">
                <a16:creationId xmlns:a16="http://schemas.microsoft.com/office/drawing/2014/main" id="{508610F2-10C6-4CC6-9FA4-B0A60A275235}"/>
              </a:ext>
            </a:extLst>
          </p:cNvPr>
          <p:cNvGraphicFramePr/>
          <p:nvPr>
            <p:extLst>
              <p:ext uri="{D42A27DB-BD31-4B8C-83A1-F6EECF244321}">
                <p14:modId xmlns:p14="http://schemas.microsoft.com/office/powerpoint/2010/main" val="3172090819"/>
              </p:ext>
            </p:extLst>
          </p:nvPr>
        </p:nvGraphicFramePr>
        <p:xfrm>
          <a:off x="369376" y="130970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134CE5D-5CB0-46EC-957E-55BEBCAD4F56}"/>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541054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584775"/>
          </a:xfrm>
          <a:prstGeom prst="rect">
            <a:avLst/>
          </a:prstGeom>
          <a:noFill/>
        </p:spPr>
        <p:txBody>
          <a:bodyPr wrap="square" rtlCol="0">
            <a:spAutoFit/>
          </a:bodyPr>
          <a:lstStyle/>
          <a:p>
            <a:r>
              <a:rPr lang="en-US" sz="3200" dirty="0">
                <a:solidFill>
                  <a:schemeClr val="bg1"/>
                </a:solidFill>
              </a:rPr>
              <a:t>Guide for Incorporating Administrative Preparedness into Exercise</a:t>
            </a:r>
          </a:p>
        </p:txBody>
      </p:sp>
      <p:pic>
        <p:nvPicPr>
          <p:cNvPr id="3" name="Picture 2" descr="A screenshot of a cell phone&#10;&#10;Description automatically generated">
            <a:extLst>
              <a:ext uri="{FF2B5EF4-FFF2-40B4-BE49-F238E27FC236}">
                <a16:creationId xmlns:a16="http://schemas.microsoft.com/office/drawing/2014/main" id="{5601AC04-4BD0-4684-8E23-268B7B414431}"/>
              </a:ext>
            </a:extLst>
          </p:cNvPr>
          <p:cNvPicPr>
            <a:picLocks noChangeAspect="1"/>
          </p:cNvPicPr>
          <p:nvPr/>
        </p:nvPicPr>
        <p:blipFill>
          <a:blip r:embed="rId3"/>
          <a:stretch>
            <a:fillRect/>
          </a:stretch>
        </p:blipFill>
        <p:spPr>
          <a:xfrm>
            <a:off x="180567" y="1909834"/>
            <a:ext cx="5708506" cy="3171440"/>
          </a:xfrm>
          <a:prstGeom prst="rect">
            <a:avLst/>
          </a:prstGeom>
        </p:spPr>
      </p:pic>
      <p:graphicFrame>
        <p:nvGraphicFramePr>
          <p:cNvPr id="2" name="Diagram 1">
            <a:extLst>
              <a:ext uri="{FF2B5EF4-FFF2-40B4-BE49-F238E27FC236}">
                <a16:creationId xmlns:a16="http://schemas.microsoft.com/office/drawing/2014/main" id="{6400831E-623E-4B99-A505-CDC1AE07CE8A}"/>
              </a:ext>
            </a:extLst>
          </p:cNvPr>
          <p:cNvGraphicFramePr/>
          <p:nvPr>
            <p:extLst>
              <p:ext uri="{D42A27DB-BD31-4B8C-83A1-F6EECF244321}">
                <p14:modId xmlns:p14="http://schemas.microsoft.com/office/powerpoint/2010/main" val="4144094240"/>
              </p:ext>
            </p:extLst>
          </p:nvPr>
        </p:nvGraphicFramePr>
        <p:xfrm>
          <a:off x="6179890" y="1527514"/>
          <a:ext cx="5727031" cy="3802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9E603683-E9FE-49E5-99AA-63CF617EE619}"/>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286638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Overview of Tools and Resources</a:t>
            </a:r>
          </a:p>
        </p:txBody>
      </p:sp>
      <p:graphicFrame>
        <p:nvGraphicFramePr>
          <p:cNvPr id="4" name="Diagram 3">
            <a:extLst>
              <a:ext uri="{FF2B5EF4-FFF2-40B4-BE49-F238E27FC236}">
                <a16:creationId xmlns:a16="http://schemas.microsoft.com/office/drawing/2014/main" id="{508610F2-10C6-4CC6-9FA4-B0A60A275235}"/>
              </a:ext>
            </a:extLst>
          </p:cNvPr>
          <p:cNvGraphicFramePr/>
          <p:nvPr>
            <p:extLst>
              <p:ext uri="{D42A27DB-BD31-4B8C-83A1-F6EECF244321}">
                <p14:modId xmlns:p14="http://schemas.microsoft.com/office/powerpoint/2010/main" val="14415359"/>
              </p:ext>
            </p:extLst>
          </p:nvPr>
        </p:nvGraphicFramePr>
        <p:xfrm>
          <a:off x="369376" y="130970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E186A07-BE10-490B-8837-D91BFE076DE9}"/>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220345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Administrative Preparedness Legal Guidebook</a:t>
            </a:r>
          </a:p>
        </p:txBody>
      </p:sp>
      <p:pic>
        <p:nvPicPr>
          <p:cNvPr id="3" name="Picture 2" descr="A screenshot of a cell phone&#10;&#10;Description automatically generated">
            <a:extLst>
              <a:ext uri="{FF2B5EF4-FFF2-40B4-BE49-F238E27FC236}">
                <a16:creationId xmlns:a16="http://schemas.microsoft.com/office/drawing/2014/main" id="{E33447B4-2EA6-4144-8539-C3771489EA5C}"/>
              </a:ext>
            </a:extLst>
          </p:cNvPr>
          <p:cNvPicPr>
            <a:picLocks noChangeAspect="1"/>
          </p:cNvPicPr>
          <p:nvPr/>
        </p:nvPicPr>
        <p:blipFill>
          <a:blip r:embed="rId3"/>
          <a:stretch>
            <a:fillRect/>
          </a:stretch>
        </p:blipFill>
        <p:spPr>
          <a:xfrm>
            <a:off x="2854296" y="1388300"/>
            <a:ext cx="6483407" cy="4999916"/>
          </a:xfrm>
          <a:prstGeom prst="rect">
            <a:avLst/>
          </a:prstGeom>
        </p:spPr>
      </p:pic>
      <p:sp>
        <p:nvSpPr>
          <p:cNvPr id="2" name="Slide Number Placeholder 1">
            <a:extLst>
              <a:ext uri="{FF2B5EF4-FFF2-40B4-BE49-F238E27FC236}">
                <a16:creationId xmlns:a16="http://schemas.microsoft.com/office/drawing/2014/main" id="{AE92A246-B7E6-40EF-A50C-6C2852BA391F}"/>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641533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0" y="431926"/>
            <a:ext cx="7021030" cy="800219"/>
          </a:xfrm>
        </p:spPr>
        <p:txBody>
          <a:bodyPr>
            <a:normAutofit fontScale="90000"/>
          </a:bodyPr>
          <a:lstStyle/>
          <a:p>
            <a:r>
              <a:rPr lang="en-US" dirty="0"/>
              <a:t>Administrative Preparedness </a:t>
            </a:r>
            <a:br>
              <a:rPr lang="en-US" dirty="0"/>
            </a:br>
            <a:r>
              <a:rPr lang="en-US" dirty="0"/>
              <a:t>Legal Guidebook</a:t>
            </a:r>
          </a:p>
        </p:txBody>
      </p:sp>
      <p:sp>
        <p:nvSpPr>
          <p:cNvPr id="7" name="Slide Number Placeholder 6">
            <a:extLst>
              <a:ext uri="{FF2B5EF4-FFF2-40B4-BE49-F238E27FC236}">
                <a16:creationId xmlns:a16="http://schemas.microsoft.com/office/drawing/2014/main" id="{096EC741-79D5-9F48-B13D-3A656E81E655}"/>
              </a:ext>
            </a:extLst>
          </p:cNvPr>
          <p:cNvSpPr>
            <a:spLocks noGrp="1"/>
          </p:cNvSpPr>
          <p:nvPr>
            <p:ph type="sldNum" sz="quarter" idx="12"/>
          </p:nvPr>
        </p:nvSpPr>
        <p:spPr/>
        <p:txBody>
          <a:bodyPr/>
          <a:lstStyle/>
          <a:p>
            <a:fld id="{A4AE216E-30EE-794D-82EB-E7F5CCC91463}" type="slidenum">
              <a:rPr lang="en-US" smtClean="0"/>
              <a:pPr/>
              <a:t>38</a:t>
            </a:fld>
            <a:endParaRPr lang="en-US"/>
          </a:p>
        </p:txBody>
      </p:sp>
      <p:pic>
        <p:nvPicPr>
          <p:cNvPr id="3" name="Picture 2">
            <a:extLst>
              <a:ext uri="{FF2B5EF4-FFF2-40B4-BE49-F238E27FC236}">
                <a16:creationId xmlns:a16="http://schemas.microsoft.com/office/drawing/2014/main" id="{4F5F7663-34A1-4C15-BD43-6E5A17B6FD12}"/>
              </a:ext>
            </a:extLst>
          </p:cNvPr>
          <p:cNvPicPr>
            <a:picLocks noChangeAspect="1"/>
          </p:cNvPicPr>
          <p:nvPr/>
        </p:nvPicPr>
        <p:blipFill rotWithShape="1">
          <a:blip r:embed="rId3"/>
          <a:srcRect t="27767" r="59143" b="15145"/>
          <a:stretch/>
        </p:blipFill>
        <p:spPr>
          <a:xfrm>
            <a:off x="44078" y="2189872"/>
            <a:ext cx="6026699" cy="2767675"/>
          </a:xfrm>
          <a:prstGeom prst="rect">
            <a:avLst/>
          </a:prstGeom>
        </p:spPr>
      </p:pic>
      <p:graphicFrame>
        <p:nvGraphicFramePr>
          <p:cNvPr id="10" name="Diagram 9">
            <a:extLst>
              <a:ext uri="{FF2B5EF4-FFF2-40B4-BE49-F238E27FC236}">
                <a16:creationId xmlns:a16="http://schemas.microsoft.com/office/drawing/2014/main" id="{565CF875-8482-4430-972B-74D5BE48AAA7}"/>
              </a:ext>
            </a:extLst>
          </p:cNvPr>
          <p:cNvGraphicFramePr/>
          <p:nvPr>
            <p:extLst>
              <p:ext uri="{D42A27DB-BD31-4B8C-83A1-F6EECF244321}">
                <p14:modId xmlns:p14="http://schemas.microsoft.com/office/powerpoint/2010/main" val="136201031"/>
              </p:ext>
            </p:extLst>
          </p:nvPr>
        </p:nvGraphicFramePr>
        <p:xfrm>
          <a:off x="6096000" y="1988191"/>
          <a:ext cx="6096000" cy="3694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777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0" y="448298"/>
            <a:ext cx="7021029" cy="800219"/>
          </a:xfrm>
        </p:spPr>
        <p:txBody>
          <a:bodyPr>
            <a:normAutofit fontScale="90000"/>
          </a:bodyPr>
          <a:lstStyle/>
          <a:p>
            <a:r>
              <a:rPr lang="en-US" dirty="0"/>
              <a:t>Administrative Preparedness Legal Guidebook – Decision Aid Tools</a:t>
            </a:r>
          </a:p>
        </p:txBody>
      </p:sp>
      <p:sp>
        <p:nvSpPr>
          <p:cNvPr id="7" name="Slide Number Placeholder 6">
            <a:extLst>
              <a:ext uri="{FF2B5EF4-FFF2-40B4-BE49-F238E27FC236}">
                <a16:creationId xmlns:a16="http://schemas.microsoft.com/office/drawing/2014/main" id="{096EC741-79D5-9F48-B13D-3A656E81E655}"/>
              </a:ext>
            </a:extLst>
          </p:cNvPr>
          <p:cNvSpPr>
            <a:spLocks noGrp="1"/>
          </p:cNvSpPr>
          <p:nvPr>
            <p:ph type="sldNum" sz="quarter" idx="12"/>
          </p:nvPr>
        </p:nvSpPr>
        <p:spPr/>
        <p:txBody>
          <a:bodyPr/>
          <a:lstStyle/>
          <a:p>
            <a:fld id="{A4AE216E-30EE-794D-82EB-E7F5CCC91463}" type="slidenum">
              <a:rPr lang="en-US" smtClean="0"/>
              <a:pPr/>
              <a:t>39</a:t>
            </a:fld>
            <a:endParaRPr lang="en-US"/>
          </a:p>
        </p:txBody>
      </p:sp>
      <p:pic>
        <p:nvPicPr>
          <p:cNvPr id="8" name="Picture 7">
            <a:extLst>
              <a:ext uri="{FF2B5EF4-FFF2-40B4-BE49-F238E27FC236}">
                <a16:creationId xmlns:a16="http://schemas.microsoft.com/office/drawing/2014/main" id="{CAF1D2C5-2FD4-4FF3-A963-ED9BF4742107}"/>
              </a:ext>
            </a:extLst>
          </p:cNvPr>
          <p:cNvPicPr>
            <a:picLocks noChangeAspect="1"/>
          </p:cNvPicPr>
          <p:nvPr/>
        </p:nvPicPr>
        <p:blipFill rotWithShape="1">
          <a:blip r:embed="rId3"/>
          <a:srcRect l="9502" t="35996" r="68398" b="14161"/>
          <a:stretch/>
        </p:blipFill>
        <p:spPr>
          <a:xfrm>
            <a:off x="2959442" y="1248517"/>
            <a:ext cx="6273115" cy="4649819"/>
          </a:xfrm>
          <a:prstGeom prst="rect">
            <a:avLst/>
          </a:prstGeom>
        </p:spPr>
      </p:pic>
    </p:spTree>
    <p:extLst>
      <p:ext uri="{BB962C8B-B14F-4D97-AF65-F5344CB8AC3E}">
        <p14:creationId xmlns:p14="http://schemas.microsoft.com/office/powerpoint/2010/main" val="186934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988"/>
            <a:ext cx="10515600" cy="744007"/>
          </a:xfrm>
        </p:spPr>
        <p:txBody>
          <a:bodyPr/>
          <a:lstStyle/>
          <a:p>
            <a:r>
              <a:rPr lang="en-US" dirty="0"/>
              <a:t>Defining ‘Administrative Preparedness’	</a:t>
            </a:r>
          </a:p>
        </p:txBody>
      </p:sp>
      <p:graphicFrame>
        <p:nvGraphicFramePr>
          <p:cNvPr id="4" name="Diagram 3">
            <a:extLst>
              <a:ext uri="{FF2B5EF4-FFF2-40B4-BE49-F238E27FC236}">
                <a16:creationId xmlns:a16="http://schemas.microsoft.com/office/drawing/2014/main" id="{67898C76-56C7-41AA-829D-39F8B5BB6AD6}"/>
              </a:ext>
            </a:extLst>
          </p:cNvPr>
          <p:cNvGraphicFramePr/>
          <p:nvPr>
            <p:extLst>
              <p:ext uri="{D42A27DB-BD31-4B8C-83A1-F6EECF244321}">
                <p14:modId xmlns:p14="http://schemas.microsoft.com/office/powerpoint/2010/main" val="3613965617"/>
              </p:ext>
            </p:extLst>
          </p:nvPr>
        </p:nvGraphicFramePr>
        <p:xfrm>
          <a:off x="969860" y="1332064"/>
          <a:ext cx="9363046" cy="4481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C885D1BA-9FD0-474A-8E09-967B7393074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10936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0" y="379942"/>
            <a:ext cx="7021029" cy="800219"/>
          </a:xfrm>
        </p:spPr>
        <p:txBody>
          <a:bodyPr>
            <a:normAutofit fontScale="90000"/>
          </a:bodyPr>
          <a:lstStyle/>
          <a:p>
            <a:r>
              <a:rPr lang="en-US" dirty="0"/>
              <a:t>Administrative Preparedness Legal Guidebook – Visual Pathway Tools</a:t>
            </a:r>
          </a:p>
        </p:txBody>
      </p:sp>
      <p:sp>
        <p:nvSpPr>
          <p:cNvPr id="7" name="Slide Number Placeholder 6">
            <a:extLst>
              <a:ext uri="{FF2B5EF4-FFF2-40B4-BE49-F238E27FC236}">
                <a16:creationId xmlns:a16="http://schemas.microsoft.com/office/drawing/2014/main" id="{096EC741-79D5-9F48-B13D-3A656E81E655}"/>
              </a:ext>
            </a:extLst>
          </p:cNvPr>
          <p:cNvSpPr>
            <a:spLocks noGrp="1"/>
          </p:cNvSpPr>
          <p:nvPr>
            <p:ph type="sldNum" sz="quarter" idx="12"/>
          </p:nvPr>
        </p:nvSpPr>
        <p:spPr/>
        <p:txBody>
          <a:bodyPr/>
          <a:lstStyle/>
          <a:p>
            <a:fld id="{A4AE216E-30EE-794D-82EB-E7F5CCC91463}" type="slidenum">
              <a:rPr lang="en-US" smtClean="0"/>
              <a:pPr/>
              <a:t>40</a:t>
            </a:fld>
            <a:endParaRPr lang="en-US"/>
          </a:p>
        </p:txBody>
      </p:sp>
      <p:pic>
        <p:nvPicPr>
          <p:cNvPr id="10" name="Picture 9">
            <a:extLst>
              <a:ext uri="{FF2B5EF4-FFF2-40B4-BE49-F238E27FC236}">
                <a16:creationId xmlns:a16="http://schemas.microsoft.com/office/drawing/2014/main" id="{6F94A8AC-DCFE-4AB9-BA04-05419F092030}"/>
              </a:ext>
            </a:extLst>
          </p:cNvPr>
          <p:cNvPicPr>
            <a:picLocks noChangeAspect="1"/>
          </p:cNvPicPr>
          <p:nvPr/>
        </p:nvPicPr>
        <p:blipFill rotWithShape="1">
          <a:blip r:embed="rId3"/>
          <a:srcRect l="9718" t="34916" r="68685" b="14882"/>
          <a:stretch/>
        </p:blipFill>
        <p:spPr>
          <a:xfrm>
            <a:off x="3053711" y="1316150"/>
            <a:ext cx="6084577" cy="4648422"/>
          </a:xfrm>
          <a:prstGeom prst="rect">
            <a:avLst/>
          </a:prstGeom>
        </p:spPr>
      </p:pic>
    </p:spTree>
    <p:extLst>
      <p:ext uri="{BB962C8B-B14F-4D97-AF65-F5344CB8AC3E}">
        <p14:creationId xmlns:p14="http://schemas.microsoft.com/office/powerpoint/2010/main" val="322642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Overview of Tools and Resources</a:t>
            </a:r>
          </a:p>
        </p:txBody>
      </p:sp>
      <p:graphicFrame>
        <p:nvGraphicFramePr>
          <p:cNvPr id="4" name="Diagram 3">
            <a:extLst>
              <a:ext uri="{FF2B5EF4-FFF2-40B4-BE49-F238E27FC236}">
                <a16:creationId xmlns:a16="http://schemas.microsoft.com/office/drawing/2014/main" id="{508610F2-10C6-4CC6-9FA4-B0A60A275235}"/>
              </a:ext>
            </a:extLst>
          </p:cNvPr>
          <p:cNvGraphicFramePr/>
          <p:nvPr>
            <p:extLst>
              <p:ext uri="{D42A27DB-BD31-4B8C-83A1-F6EECF244321}">
                <p14:modId xmlns:p14="http://schemas.microsoft.com/office/powerpoint/2010/main" val="2548942409"/>
              </p:ext>
            </p:extLst>
          </p:nvPr>
        </p:nvGraphicFramePr>
        <p:xfrm>
          <a:off x="369376" y="1309703"/>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F67F0DC-293F-4259-A1A4-C9509D12FD58}"/>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66967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Overview of Tools and Resources</a:t>
            </a:r>
          </a:p>
        </p:txBody>
      </p:sp>
      <p:graphicFrame>
        <p:nvGraphicFramePr>
          <p:cNvPr id="4" name="Diagram 3">
            <a:extLst>
              <a:ext uri="{FF2B5EF4-FFF2-40B4-BE49-F238E27FC236}">
                <a16:creationId xmlns:a16="http://schemas.microsoft.com/office/drawing/2014/main" id="{508610F2-10C6-4CC6-9FA4-B0A60A275235}"/>
              </a:ext>
            </a:extLst>
          </p:cNvPr>
          <p:cNvGraphicFramePr/>
          <p:nvPr>
            <p:extLst>
              <p:ext uri="{D42A27DB-BD31-4B8C-83A1-F6EECF244321}">
                <p14:modId xmlns:p14="http://schemas.microsoft.com/office/powerpoint/2010/main" val="1658764367"/>
              </p:ext>
            </p:extLst>
          </p:nvPr>
        </p:nvGraphicFramePr>
        <p:xfrm>
          <a:off x="369376" y="1696707"/>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50649ED-F20A-4996-9E72-38A93E3FC66B}"/>
              </a:ext>
            </a:extLst>
          </p:cNvPr>
          <p:cNvSpPr txBox="1"/>
          <p:nvPr/>
        </p:nvSpPr>
        <p:spPr>
          <a:xfrm>
            <a:off x="369376" y="1568741"/>
            <a:ext cx="11453246" cy="461665"/>
          </a:xfrm>
          <a:prstGeom prst="rect">
            <a:avLst/>
          </a:prstGeom>
          <a:noFill/>
        </p:spPr>
        <p:txBody>
          <a:bodyPr wrap="square" rtlCol="0">
            <a:spAutoFit/>
          </a:bodyPr>
          <a:lstStyle/>
          <a:p>
            <a:pPr algn="ctr"/>
            <a:r>
              <a:rPr lang="en-US" sz="2400" dirty="0"/>
              <a:t>NACCHO Fact Sheets</a:t>
            </a:r>
          </a:p>
        </p:txBody>
      </p:sp>
      <p:sp>
        <p:nvSpPr>
          <p:cNvPr id="2" name="Slide Number Placeholder 1">
            <a:extLst>
              <a:ext uri="{FF2B5EF4-FFF2-40B4-BE49-F238E27FC236}">
                <a16:creationId xmlns:a16="http://schemas.microsoft.com/office/drawing/2014/main" id="{BCA1ADC5-011C-4531-A5D8-8762429CB0B2}"/>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4282973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06" y="410486"/>
            <a:ext cx="11620813" cy="800219"/>
          </a:xfrm>
        </p:spPr>
        <p:txBody>
          <a:bodyPr>
            <a:normAutofit/>
          </a:bodyPr>
          <a:lstStyle/>
          <a:p>
            <a:r>
              <a:rPr lang="en-US" dirty="0"/>
              <a:t>Collection of NACCHO Administrative Preparedness Resources</a:t>
            </a:r>
          </a:p>
        </p:txBody>
      </p:sp>
      <p:sp>
        <p:nvSpPr>
          <p:cNvPr id="7" name="Slide Number Placeholder 6">
            <a:extLst>
              <a:ext uri="{FF2B5EF4-FFF2-40B4-BE49-F238E27FC236}">
                <a16:creationId xmlns:a16="http://schemas.microsoft.com/office/drawing/2014/main" id="{096EC741-79D5-9F48-B13D-3A656E81E655}"/>
              </a:ext>
            </a:extLst>
          </p:cNvPr>
          <p:cNvSpPr>
            <a:spLocks noGrp="1"/>
          </p:cNvSpPr>
          <p:nvPr>
            <p:ph type="sldNum" sz="quarter" idx="12"/>
          </p:nvPr>
        </p:nvSpPr>
        <p:spPr/>
        <p:txBody>
          <a:bodyPr/>
          <a:lstStyle/>
          <a:p>
            <a:fld id="{A4AE216E-30EE-794D-82EB-E7F5CCC91463}" type="slidenum">
              <a:rPr lang="en-US" smtClean="0"/>
              <a:pPr/>
              <a:t>43</a:t>
            </a:fld>
            <a:endParaRPr lang="en-US"/>
          </a:p>
        </p:txBody>
      </p:sp>
      <p:graphicFrame>
        <p:nvGraphicFramePr>
          <p:cNvPr id="8" name="Content Placeholder 7">
            <a:extLst>
              <a:ext uri="{FF2B5EF4-FFF2-40B4-BE49-F238E27FC236}">
                <a16:creationId xmlns:a16="http://schemas.microsoft.com/office/drawing/2014/main" id="{32A0169C-C0C7-46A8-8A24-1BB1E59DA87D}"/>
              </a:ext>
            </a:extLst>
          </p:cNvPr>
          <p:cNvGraphicFramePr>
            <a:graphicFrameLocks noGrp="1"/>
          </p:cNvGraphicFramePr>
          <p:nvPr>
            <p:ph sz="quarter" idx="13"/>
            <p:extLst>
              <p:ext uri="{D42A27DB-BD31-4B8C-83A1-F6EECF244321}">
                <p14:modId xmlns:p14="http://schemas.microsoft.com/office/powerpoint/2010/main" val="2162625383"/>
              </p:ext>
            </p:extLst>
          </p:nvPr>
        </p:nvGraphicFramePr>
        <p:xfrm>
          <a:off x="232830" y="1359017"/>
          <a:ext cx="11620813" cy="453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297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97649"/>
            <a:ext cx="12192000" cy="769441"/>
          </a:xfrm>
          <a:prstGeom prst="rect">
            <a:avLst/>
          </a:prstGeom>
          <a:noFill/>
        </p:spPr>
        <p:txBody>
          <a:bodyPr wrap="square" rtlCol="0">
            <a:spAutoFit/>
          </a:bodyPr>
          <a:lstStyle/>
          <a:p>
            <a:r>
              <a:rPr lang="en-US" sz="4400" dirty="0">
                <a:solidFill>
                  <a:schemeClr val="bg1"/>
                </a:solidFill>
              </a:rPr>
              <a:t>Overview of Tools and Resources</a:t>
            </a:r>
          </a:p>
        </p:txBody>
      </p:sp>
      <p:graphicFrame>
        <p:nvGraphicFramePr>
          <p:cNvPr id="3" name="Diagram 2">
            <a:extLst>
              <a:ext uri="{FF2B5EF4-FFF2-40B4-BE49-F238E27FC236}">
                <a16:creationId xmlns:a16="http://schemas.microsoft.com/office/drawing/2014/main" id="{F2DFE7A6-A6F8-4BED-9F7F-0DF201EA65E2}"/>
              </a:ext>
            </a:extLst>
          </p:cNvPr>
          <p:cNvGraphicFramePr/>
          <p:nvPr>
            <p:extLst>
              <p:ext uri="{D42A27DB-BD31-4B8C-83A1-F6EECF244321}">
                <p14:modId xmlns:p14="http://schemas.microsoft.com/office/powerpoint/2010/main" val="852736509"/>
              </p:ext>
            </p:extLst>
          </p:nvPr>
        </p:nvGraphicFramePr>
        <p:xfrm>
          <a:off x="369376" y="1255621"/>
          <a:ext cx="11453247" cy="476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1A002D3-113C-435B-A020-C62653DD1322}"/>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13358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377"/>
            <a:ext cx="10515600" cy="744007"/>
          </a:xfrm>
        </p:spPr>
        <p:txBody>
          <a:bodyPr/>
          <a:lstStyle/>
          <a:p>
            <a:r>
              <a:rPr lang="en-US" dirty="0"/>
              <a:t>Session Outline	</a:t>
            </a:r>
          </a:p>
        </p:txBody>
      </p:sp>
      <p:graphicFrame>
        <p:nvGraphicFramePr>
          <p:cNvPr id="7" name="Content Placeholder 6">
            <a:extLst>
              <a:ext uri="{FF2B5EF4-FFF2-40B4-BE49-F238E27FC236}">
                <a16:creationId xmlns:a16="http://schemas.microsoft.com/office/drawing/2014/main" id="{0286B49E-9F6C-4488-A70B-5A0F3D3F4E6A}"/>
              </a:ext>
            </a:extLst>
          </p:cNvPr>
          <p:cNvGraphicFramePr>
            <a:graphicFrameLocks noGrp="1"/>
          </p:cNvGraphicFramePr>
          <p:nvPr>
            <p:ph idx="1"/>
            <p:extLst>
              <p:ext uri="{D42A27DB-BD31-4B8C-83A1-F6EECF244321}">
                <p14:modId xmlns:p14="http://schemas.microsoft.com/office/powerpoint/2010/main" val="3900687396"/>
              </p:ext>
            </p:extLst>
          </p:nvPr>
        </p:nvGraphicFramePr>
        <p:xfrm>
          <a:off x="838200" y="1524000"/>
          <a:ext cx="10335936" cy="4390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FA81366-7132-42E6-A1EA-DF155532AB68}"/>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932909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C6CBAE-B30F-4B85-A039-5F2BA9567B68}"/>
              </a:ext>
            </a:extLst>
          </p:cNvPr>
          <p:cNvSpPr txBox="1"/>
          <p:nvPr/>
        </p:nvSpPr>
        <p:spPr>
          <a:xfrm>
            <a:off x="785768" y="2875002"/>
            <a:ext cx="10620463" cy="1107996"/>
          </a:xfrm>
          <a:prstGeom prst="rect">
            <a:avLst/>
          </a:prstGeom>
          <a:noFill/>
        </p:spPr>
        <p:txBody>
          <a:bodyPr wrap="square" rtlCol="0">
            <a:spAutoFit/>
          </a:bodyPr>
          <a:lstStyle/>
          <a:p>
            <a:pPr algn="ctr"/>
            <a:r>
              <a:rPr lang="en-US" sz="6600" dirty="0">
                <a:latin typeface="Calibri" panose="020F0502020204030204" pitchFamily="34" charset="0"/>
                <a:cs typeface="Calibri" panose="020F0502020204030204" pitchFamily="34" charset="0"/>
              </a:rPr>
              <a:t>Questions?</a:t>
            </a:r>
          </a:p>
        </p:txBody>
      </p:sp>
      <p:sp>
        <p:nvSpPr>
          <p:cNvPr id="2" name="Slide Number Placeholder 1">
            <a:extLst>
              <a:ext uri="{FF2B5EF4-FFF2-40B4-BE49-F238E27FC236}">
                <a16:creationId xmlns:a16="http://schemas.microsoft.com/office/drawing/2014/main" id="{25382549-D0B7-4952-B140-4E247529A61A}"/>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2246080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37B2-11B7-49D9-A322-62C1DFB2BAC2}"/>
              </a:ext>
            </a:extLst>
          </p:cNvPr>
          <p:cNvSpPr>
            <a:spLocks noGrp="1"/>
          </p:cNvSpPr>
          <p:nvPr>
            <p:ph type="title"/>
          </p:nvPr>
        </p:nvSpPr>
        <p:spPr>
          <a:xfrm>
            <a:off x="4530399" y="188387"/>
            <a:ext cx="3131191" cy="1143000"/>
          </a:xfrm>
        </p:spPr>
        <p:txBody>
          <a:bodyPr>
            <a:normAutofit/>
          </a:bodyPr>
          <a:lstStyle/>
          <a:p>
            <a:r>
              <a:rPr lang="en-US" dirty="0"/>
              <a:t>Thank You!</a:t>
            </a:r>
          </a:p>
        </p:txBody>
      </p:sp>
      <p:sp>
        <p:nvSpPr>
          <p:cNvPr id="3" name="TextBox 2">
            <a:extLst>
              <a:ext uri="{FF2B5EF4-FFF2-40B4-BE49-F238E27FC236}">
                <a16:creationId xmlns:a16="http://schemas.microsoft.com/office/drawing/2014/main" id="{9AC6CBAE-B30F-4B85-A039-5F2BA9567B68}"/>
              </a:ext>
            </a:extLst>
          </p:cNvPr>
          <p:cNvSpPr txBox="1"/>
          <p:nvPr/>
        </p:nvSpPr>
        <p:spPr>
          <a:xfrm>
            <a:off x="3823276" y="2305615"/>
            <a:ext cx="4545435" cy="224676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Geoff Mwaungulu, JD, MPH</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Senior Program Analyst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Preparedness, Law, and Policy</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NACCHO</a:t>
            </a:r>
          </a:p>
          <a:p>
            <a:r>
              <a:rPr lang="en-US" sz="2800" dirty="0">
                <a:latin typeface="Calibri" panose="020F0502020204030204" pitchFamily="34" charset="0"/>
                <a:cs typeface="Calibri" panose="020F0502020204030204" pitchFamily="34" charset="0"/>
                <a:hlinkClick r:id="rId2"/>
              </a:rPr>
              <a:t>gmwaungulu@naccho.org</a:t>
            </a:r>
            <a:r>
              <a:rPr lang="en-US" sz="2800"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3506ABFE-387B-4C4F-9844-AD1F3061120C}"/>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03037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1881-16D2-402A-9DB8-D5FB27B2127E}"/>
              </a:ext>
            </a:extLst>
          </p:cNvPr>
          <p:cNvSpPr>
            <a:spLocks noGrp="1"/>
          </p:cNvSpPr>
          <p:nvPr>
            <p:ph type="title"/>
          </p:nvPr>
        </p:nvSpPr>
        <p:spPr>
          <a:xfrm>
            <a:off x="0" y="352337"/>
            <a:ext cx="6599583" cy="931077"/>
          </a:xfrm>
        </p:spPr>
        <p:txBody>
          <a:bodyPr/>
          <a:lstStyle/>
          <a:p>
            <a:r>
              <a:rPr lang="en-US" dirty="0"/>
              <a:t>Why do we care?</a:t>
            </a:r>
          </a:p>
        </p:txBody>
      </p:sp>
      <p:graphicFrame>
        <p:nvGraphicFramePr>
          <p:cNvPr id="5" name="Diagram 4">
            <a:extLst>
              <a:ext uri="{FF2B5EF4-FFF2-40B4-BE49-F238E27FC236}">
                <a16:creationId xmlns:a16="http://schemas.microsoft.com/office/drawing/2014/main" id="{6568CBAA-EFC8-4AE7-A070-C97CD9A93BDB}"/>
              </a:ext>
            </a:extLst>
          </p:cNvPr>
          <p:cNvGraphicFramePr/>
          <p:nvPr>
            <p:extLst>
              <p:ext uri="{D42A27DB-BD31-4B8C-83A1-F6EECF244321}">
                <p14:modId xmlns:p14="http://schemas.microsoft.com/office/powerpoint/2010/main" val="1365082751"/>
              </p:ext>
            </p:extLst>
          </p:nvPr>
        </p:nvGraphicFramePr>
        <p:xfrm>
          <a:off x="3299791" y="1574139"/>
          <a:ext cx="4754694" cy="3709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9B623F1-D078-4147-BABB-FDA5B895CC4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61760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236F-1D9C-4F5B-956B-FAACF4401AF4}"/>
              </a:ext>
            </a:extLst>
          </p:cNvPr>
          <p:cNvSpPr>
            <a:spLocks noGrp="1"/>
          </p:cNvSpPr>
          <p:nvPr>
            <p:ph type="title"/>
          </p:nvPr>
        </p:nvSpPr>
        <p:spPr>
          <a:xfrm>
            <a:off x="0" y="263605"/>
            <a:ext cx="9530545" cy="1143000"/>
          </a:xfrm>
        </p:spPr>
        <p:txBody>
          <a:bodyPr>
            <a:normAutofit/>
          </a:bodyPr>
          <a:lstStyle/>
          <a:p>
            <a:r>
              <a:rPr lang="en-US" dirty="0"/>
              <a:t>NACCHO 2018 Preparedness Profile</a:t>
            </a:r>
          </a:p>
        </p:txBody>
      </p:sp>
      <p:sp>
        <p:nvSpPr>
          <p:cNvPr id="4" name="Slide Number Placeholder 3">
            <a:extLst>
              <a:ext uri="{FF2B5EF4-FFF2-40B4-BE49-F238E27FC236}">
                <a16:creationId xmlns:a16="http://schemas.microsoft.com/office/drawing/2014/main" id="{94F9AF8D-EDED-4EE4-8AC0-F53425AD6C19}"/>
              </a:ext>
            </a:extLst>
          </p:cNvPr>
          <p:cNvSpPr txBox="1">
            <a:spLocks/>
          </p:cNvSpPr>
          <p:nvPr/>
        </p:nvSpPr>
        <p:spPr>
          <a:xfrm>
            <a:off x="8003242" y="1949800"/>
            <a:ext cx="4479820" cy="365125"/>
          </a:xfrm>
          <a:prstGeom prst="rect">
            <a:avLst/>
          </a:prstGeom>
        </p:spPr>
        <p:txBody>
          <a:bodyPr anchor="ctr"/>
          <a:lstStyle>
            <a:defPPr>
              <a:defRPr lang="en-US"/>
            </a:defPPr>
            <a:lvl1pPr marL="0" algn="l"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rgbClr val="E48312"/>
                </a:solidFill>
              </a:rPr>
              <a:t>Expedited Procedures for Administrative Preparedness</a:t>
            </a:r>
          </a:p>
          <a:p>
            <a:r>
              <a:rPr lang="en-US" sz="1100" i="1" dirty="0">
                <a:solidFill>
                  <a:schemeClr val="tx1">
                    <a:lumMod val="50000"/>
                    <a:lumOff val="50000"/>
                  </a:schemeClr>
                </a:solidFill>
              </a:rPr>
              <a:t>Percent of respondents (excluding those reporting not sure)</a:t>
            </a:r>
          </a:p>
        </p:txBody>
      </p:sp>
      <p:grpSp>
        <p:nvGrpSpPr>
          <p:cNvPr id="5" name="Group 4">
            <a:extLst>
              <a:ext uri="{FF2B5EF4-FFF2-40B4-BE49-F238E27FC236}">
                <a16:creationId xmlns:a16="http://schemas.microsoft.com/office/drawing/2014/main" id="{7453EE8E-F5AA-47BC-A190-738BECA19521}"/>
              </a:ext>
            </a:extLst>
          </p:cNvPr>
          <p:cNvGrpSpPr/>
          <p:nvPr/>
        </p:nvGrpSpPr>
        <p:grpSpPr>
          <a:xfrm>
            <a:off x="5897656" y="2388765"/>
            <a:ext cx="6275033" cy="2530955"/>
            <a:chOff x="234331" y="2186703"/>
            <a:chExt cx="8755327" cy="3100827"/>
          </a:xfrm>
        </p:grpSpPr>
        <p:graphicFrame>
          <p:nvGraphicFramePr>
            <p:cNvPr id="6" name="Chart 5">
              <a:extLst>
                <a:ext uri="{FF2B5EF4-FFF2-40B4-BE49-F238E27FC236}">
                  <a16:creationId xmlns:a16="http://schemas.microsoft.com/office/drawing/2014/main" id="{80286E0C-E134-4D72-9FDA-2A0C6A5BBFDF}"/>
                </a:ext>
              </a:extLst>
            </p:cNvPr>
            <p:cNvGraphicFramePr/>
            <p:nvPr>
              <p:extLst>
                <p:ext uri="{D42A27DB-BD31-4B8C-83A1-F6EECF244321}">
                  <p14:modId xmlns:p14="http://schemas.microsoft.com/office/powerpoint/2010/main" val="70189904"/>
                </p:ext>
              </p:extLst>
            </p:nvPr>
          </p:nvGraphicFramePr>
          <p:xfrm>
            <a:off x="234331" y="2453108"/>
            <a:ext cx="8755327" cy="283442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A6CE1AA6-BFDF-411D-A326-D4D31EAAC0FF}"/>
                </a:ext>
              </a:extLst>
            </p:cNvPr>
            <p:cNvGrpSpPr/>
            <p:nvPr/>
          </p:nvGrpSpPr>
          <p:grpSpPr>
            <a:xfrm>
              <a:off x="3041471" y="2186703"/>
              <a:ext cx="5735416" cy="276168"/>
              <a:chOff x="3609532" y="2801319"/>
              <a:chExt cx="4389332" cy="222338"/>
            </a:xfrm>
          </p:grpSpPr>
          <p:sp>
            <p:nvSpPr>
              <p:cNvPr id="8" name="Rectangle 7">
                <a:extLst>
                  <a:ext uri="{FF2B5EF4-FFF2-40B4-BE49-F238E27FC236}">
                    <a16:creationId xmlns:a16="http://schemas.microsoft.com/office/drawing/2014/main" id="{F4EC38A0-E3EA-49A9-AB70-A1C1B7FD9917}"/>
                  </a:ext>
                </a:extLst>
              </p:cNvPr>
              <p:cNvSpPr/>
              <p:nvPr/>
            </p:nvSpPr>
            <p:spPr>
              <a:xfrm>
                <a:off x="3609532" y="2801319"/>
                <a:ext cx="973452" cy="222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bg1">
                        <a:lumMod val="65000"/>
                      </a:schemeClr>
                    </a:solidFill>
                  </a:rPr>
                  <a:t>Not in place</a:t>
                </a:r>
              </a:p>
            </p:txBody>
          </p:sp>
          <p:sp>
            <p:nvSpPr>
              <p:cNvPr id="9" name="Rectangle 8">
                <a:extLst>
                  <a:ext uri="{FF2B5EF4-FFF2-40B4-BE49-F238E27FC236}">
                    <a16:creationId xmlns:a16="http://schemas.microsoft.com/office/drawing/2014/main" id="{F400ABB5-6877-4350-A806-50C9311CB069}"/>
                  </a:ext>
                </a:extLst>
              </p:cNvPr>
              <p:cNvSpPr/>
              <p:nvPr/>
            </p:nvSpPr>
            <p:spPr>
              <a:xfrm>
                <a:off x="4323568" y="2802328"/>
                <a:ext cx="1897524" cy="221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E48312"/>
                    </a:solidFill>
                  </a:rPr>
                  <a:t>Informally in place</a:t>
                </a:r>
              </a:p>
            </p:txBody>
          </p:sp>
          <p:sp>
            <p:nvSpPr>
              <p:cNvPr id="10" name="Rectangle 9">
                <a:extLst>
                  <a:ext uri="{FF2B5EF4-FFF2-40B4-BE49-F238E27FC236}">
                    <a16:creationId xmlns:a16="http://schemas.microsoft.com/office/drawing/2014/main" id="{A58303CC-8F72-4DBE-8E8D-1DC3645BEFD8}"/>
                  </a:ext>
                </a:extLst>
              </p:cNvPr>
              <p:cNvSpPr/>
              <p:nvPr/>
            </p:nvSpPr>
            <p:spPr>
              <a:xfrm>
                <a:off x="6101339" y="2801345"/>
                <a:ext cx="1897525" cy="221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dirty="0">
                    <a:solidFill>
                      <a:srgbClr val="BD582C"/>
                    </a:solidFill>
                  </a:rPr>
                  <a:t>Formally in place</a:t>
                </a:r>
              </a:p>
            </p:txBody>
          </p:sp>
        </p:grpSp>
      </p:grpSp>
      <p:sp>
        <p:nvSpPr>
          <p:cNvPr id="11" name="Slide Number Placeholder 3">
            <a:extLst>
              <a:ext uri="{FF2B5EF4-FFF2-40B4-BE49-F238E27FC236}">
                <a16:creationId xmlns:a16="http://schemas.microsoft.com/office/drawing/2014/main" id="{4F5FB388-19DE-4970-A8BD-C952E4819F49}"/>
              </a:ext>
            </a:extLst>
          </p:cNvPr>
          <p:cNvSpPr txBox="1">
            <a:spLocks/>
          </p:cNvSpPr>
          <p:nvPr/>
        </p:nvSpPr>
        <p:spPr>
          <a:xfrm>
            <a:off x="9855988" y="4919720"/>
            <a:ext cx="774328" cy="365125"/>
          </a:xfrm>
          <a:prstGeom prst="rect">
            <a:avLst/>
          </a:prstGeom>
        </p:spPr>
        <p:txBody>
          <a:bodyPr anchor="ctr"/>
          <a:lstStyle>
            <a:defPPr>
              <a:defRPr lang="en-US"/>
            </a:defPPr>
            <a:lvl1pPr marL="0" algn="l"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tx1">
                    <a:lumMod val="50000"/>
                    <a:lumOff val="50000"/>
                  </a:schemeClr>
                </a:solidFill>
              </a:rPr>
              <a:t>n=289</a:t>
            </a:r>
            <a:r>
              <a:rPr lang="en-US" dirty="0">
                <a:solidFill>
                  <a:schemeClr val="tx1">
                    <a:lumMod val="50000"/>
                    <a:lumOff val="50000"/>
                  </a:schemeClr>
                </a:solidFill>
                <a:cs typeface="Times New Roman" panose="02020603050405020304" pitchFamily="18" charset="0"/>
              </a:rPr>
              <a:t>–</a:t>
            </a:r>
            <a:r>
              <a:rPr lang="en-US" dirty="0">
                <a:solidFill>
                  <a:schemeClr val="tx1">
                    <a:lumMod val="50000"/>
                    <a:lumOff val="50000"/>
                  </a:schemeClr>
                </a:solidFill>
              </a:rPr>
              <a:t>309</a:t>
            </a:r>
          </a:p>
        </p:txBody>
      </p:sp>
      <p:graphicFrame>
        <p:nvGraphicFramePr>
          <p:cNvPr id="3" name="Diagram 2">
            <a:extLst>
              <a:ext uri="{FF2B5EF4-FFF2-40B4-BE49-F238E27FC236}">
                <a16:creationId xmlns:a16="http://schemas.microsoft.com/office/drawing/2014/main" id="{BB98AA2F-0E83-4AAA-BE88-F6A2618480BA}"/>
              </a:ext>
            </a:extLst>
          </p:cNvPr>
          <p:cNvGraphicFramePr/>
          <p:nvPr>
            <p:extLst>
              <p:ext uri="{D42A27DB-BD31-4B8C-83A1-F6EECF244321}">
                <p14:modId xmlns:p14="http://schemas.microsoft.com/office/powerpoint/2010/main" val="1834035987"/>
              </p:ext>
            </p:extLst>
          </p:nvPr>
        </p:nvGraphicFramePr>
        <p:xfrm>
          <a:off x="247736" y="1506895"/>
          <a:ext cx="5381277" cy="4512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lide Number Placeholder 11">
            <a:extLst>
              <a:ext uri="{FF2B5EF4-FFF2-40B4-BE49-F238E27FC236}">
                <a16:creationId xmlns:a16="http://schemas.microsoft.com/office/drawing/2014/main" id="{DB0AF2BE-2459-4FF8-8CF5-71B2A968B9E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9417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926A86-29CA-45F3-A80C-6BFC2546AAC9}"/>
              </a:ext>
            </a:extLst>
          </p:cNvPr>
          <p:cNvGraphicFramePr>
            <a:graphicFrameLocks noGrp="1"/>
          </p:cNvGraphicFramePr>
          <p:nvPr>
            <p:ph idx="1"/>
            <p:extLst>
              <p:ext uri="{D42A27DB-BD31-4B8C-83A1-F6EECF244321}">
                <p14:modId xmlns:p14="http://schemas.microsoft.com/office/powerpoint/2010/main" val="3386106724"/>
              </p:ext>
            </p:extLst>
          </p:nvPr>
        </p:nvGraphicFramePr>
        <p:xfrm>
          <a:off x="838200" y="1524000"/>
          <a:ext cx="10515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0637C718-4755-4052-B14A-F0DB2FE26E24}"/>
              </a:ext>
            </a:extLst>
          </p:cNvPr>
          <p:cNvSpPr txBox="1">
            <a:spLocks noGrp="1"/>
          </p:cNvSpPr>
          <p:nvPr>
            <p:ph type="title"/>
          </p:nvPr>
        </p:nvSpPr>
        <p:spPr>
          <a:xfrm>
            <a:off x="0" y="469215"/>
            <a:ext cx="12192000" cy="646331"/>
          </a:xfrm>
          <a:prstGeom prst="rect">
            <a:avLst/>
          </a:prstGeom>
          <a:noFill/>
        </p:spPr>
        <p:txBody>
          <a:bodyPr wrap="square" rtlCol="0">
            <a:spAutoFit/>
          </a:bodyPr>
          <a:lstStyle/>
          <a:p>
            <a:r>
              <a:rPr lang="en-US" sz="4000" dirty="0">
                <a:solidFill>
                  <a:prstClr val="white"/>
                </a:solidFill>
              </a:rPr>
              <a:t>Administrative Preparedness Areas of Focus</a:t>
            </a:r>
          </a:p>
        </p:txBody>
      </p:sp>
      <p:sp>
        <p:nvSpPr>
          <p:cNvPr id="2" name="Slide Number Placeholder 1">
            <a:extLst>
              <a:ext uri="{FF2B5EF4-FFF2-40B4-BE49-F238E27FC236}">
                <a16:creationId xmlns:a16="http://schemas.microsoft.com/office/drawing/2014/main" id="{68C6455A-42F3-435C-9AC4-476231A4D35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71814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7C718-4755-4052-B14A-F0DB2FE26E24}"/>
              </a:ext>
            </a:extLst>
          </p:cNvPr>
          <p:cNvSpPr txBox="1">
            <a:spLocks noGrp="1"/>
          </p:cNvSpPr>
          <p:nvPr>
            <p:ph type="title"/>
          </p:nvPr>
        </p:nvSpPr>
        <p:spPr>
          <a:xfrm>
            <a:off x="0" y="441515"/>
            <a:ext cx="12192000" cy="701731"/>
          </a:xfrm>
          <a:prstGeom prst="rect">
            <a:avLst/>
          </a:prstGeom>
          <a:noFill/>
        </p:spPr>
        <p:txBody>
          <a:bodyPr wrap="square" rtlCol="0">
            <a:spAutoFit/>
          </a:bodyPr>
          <a:lstStyle/>
          <a:p>
            <a:r>
              <a:rPr lang="en-US" dirty="0">
                <a:solidFill>
                  <a:prstClr val="white"/>
                </a:solidFill>
              </a:rPr>
              <a:t>Administrative Preparedness Areas of Focus</a:t>
            </a:r>
          </a:p>
        </p:txBody>
      </p:sp>
      <p:graphicFrame>
        <p:nvGraphicFramePr>
          <p:cNvPr id="6" name="Diagram 5">
            <a:extLst>
              <a:ext uri="{FF2B5EF4-FFF2-40B4-BE49-F238E27FC236}">
                <a16:creationId xmlns:a16="http://schemas.microsoft.com/office/drawing/2014/main" id="{4DB5943A-C539-49A8-A3B4-CF94EB4F945F}"/>
              </a:ext>
            </a:extLst>
          </p:cNvPr>
          <p:cNvGraphicFramePr/>
          <p:nvPr>
            <p:extLst>
              <p:ext uri="{D42A27DB-BD31-4B8C-83A1-F6EECF244321}">
                <p14:modId xmlns:p14="http://schemas.microsoft.com/office/powerpoint/2010/main" val="1737166469"/>
              </p:ext>
            </p:extLst>
          </p:nvPr>
        </p:nvGraphicFramePr>
        <p:xfrm>
          <a:off x="369376" y="1289177"/>
          <a:ext cx="11453247" cy="476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76044FD5-D436-457C-9F35-A9A6A476A43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2221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7C718-4755-4052-B14A-F0DB2FE26E24}"/>
              </a:ext>
            </a:extLst>
          </p:cNvPr>
          <p:cNvSpPr txBox="1">
            <a:spLocks noGrp="1"/>
          </p:cNvSpPr>
          <p:nvPr>
            <p:ph type="title"/>
          </p:nvPr>
        </p:nvSpPr>
        <p:spPr>
          <a:xfrm>
            <a:off x="0" y="441515"/>
            <a:ext cx="12192000" cy="701731"/>
          </a:xfrm>
          <a:prstGeom prst="rect">
            <a:avLst/>
          </a:prstGeom>
          <a:noFill/>
        </p:spPr>
        <p:txBody>
          <a:bodyPr wrap="square" rtlCol="0">
            <a:spAutoFit/>
          </a:bodyPr>
          <a:lstStyle/>
          <a:p>
            <a:r>
              <a:rPr lang="en-US" dirty="0">
                <a:solidFill>
                  <a:prstClr val="white"/>
                </a:solidFill>
              </a:rPr>
              <a:t>Administrative Preparedness Areas of Focus</a:t>
            </a:r>
          </a:p>
        </p:txBody>
      </p:sp>
      <p:graphicFrame>
        <p:nvGraphicFramePr>
          <p:cNvPr id="6" name="Content Placeholder 5">
            <a:extLst>
              <a:ext uri="{FF2B5EF4-FFF2-40B4-BE49-F238E27FC236}">
                <a16:creationId xmlns:a16="http://schemas.microsoft.com/office/drawing/2014/main" id="{C92BE2C9-60AA-4C44-91E7-2416A70F4E0F}"/>
              </a:ext>
            </a:extLst>
          </p:cNvPr>
          <p:cNvGraphicFramePr>
            <a:graphicFrameLocks noGrp="1"/>
          </p:cNvGraphicFramePr>
          <p:nvPr>
            <p:ph idx="1"/>
            <p:extLst>
              <p:ext uri="{D42A27DB-BD31-4B8C-83A1-F6EECF244321}">
                <p14:modId xmlns:p14="http://schemas.microsoft.com/office/powerpoint/2010/main" val="3267414838"/>
              </p:ext>
            </p:extLst>
          </p:nvPr>
        </p:nvGraphicFramePr>
        <p:xfrm>
          <a:off x="838200" y="1356221"/>
          <a:ext cx="10515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F8AFF35-514D-467D-BF68-38D8986F6D6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74034998"/>
      </p:ext>
    </p:extLst>
  </p:cSld>
  <p:clrMapOvr>
    <a:masterClrMapping/>
  </p:clrMapOvr>
</p:sld>
</file>

<file path=ppt/theme/theme1.xml><?xml version="1.0" encoding="utf-8"?>
<a:theme xmlns:a="http://schemas.openxmlformats.org/drawingml/2006/main" name="2017 R2R worksh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R2R workshop" id="{F61D6D13-BCA5-4D2D-8AFF-DA253BDAFEB7}" vid="{CA53D3B1-A835-49B8-AD30-E847F45C16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R2R workshop</Template>
  <TotalTime>2597</TotalTime>
  <Words>2845</Words>
  <Application>Microsoft Office PowerPoint</Application>
  <PresentationFormat>Widescreen</PresentationFormat>
  <Paragraphs>400</Paragraphs>
  <Slides>47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ＭＳ Ｐゴシック</vt:lpstr>
      <vt:lpstr>Arial</vt:lpstr>
      <vt:lpstr>Calibri</vt:lpstr>
      <vt:lpstr>2017 R2R workshop</vt:lpstr>
      <vt:lpstr>Administrative Preparedness: An Overview </vt:lpstr>
      <vt:lpstr>Speaker </vt:lpstr>
      <vt:lpstr>Session Outline </vt:lpstr>
      <vt:lpstr>Defining ‘Administrative Preparedness’ </vt:lpstr>
      <vt:lpstr>Why do we care?</vt:lpstr>
      <vt:lpstr>NACCHO 2018 Preparedness Profile</vt:lpstr>
      <vt:lpstr>Administrative Preparedness Areas of Focus</vt:lpstr>
      <vt:lpstr>Administrative Preparedness Areas of Focus</vt:lpstr>
      <vt:lpstr>Administrative Preparedness Areas of Focus</vt:lpstr>
      <vt:lpstr>Administrative Preparedness Areas of Focus</vt:lpstr>
      <vt:lpstr>Administrative Preparedness Areas of Focus</vt:lpstr>
      <vt:lpstr>Administrative Preparedness Areas of Focus</vt:lpstr>
      <vt:lpstr>How do you face these challenges?</vt:lpstr>
      <vt:lpstr>PowerPoint Presentation</vt:lpstr>
      <vt:lpstr>Session Outline </vt:lpstr>
      <vt:lpstr>PowerPoint Presentation</vt:lpstr>
      <vt:lpstr>PowerPoint Presentation</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Seattle &amp; King County Toolkit</vt:lpstr>
      <vt:lpstr>Exercise Planning</vt:lpstr>
      <vt:lpstr>Discussion Planning Worksheet</vt:lpstr>
      <vt:lpstr>TTX Presentation Materials</vt:lpstr>
      <vt:lpstr>Evaluation</vt:lpstr>
      <vt:lpstr>PowerPoint Presentation</vt:lpstr>
      <vt:lpstr>PowerPoint Presentation</vt:lpstr>
      <vt:lpstr>PowerPoint Presentation</vt:lpstr>
      <vt:lpstr>PowerPoint Presentation</vt:lpstr>
      <vt:lpstr>Administrative Preparedness  Legal Guidebook</vt:lpstr>
      <vt:lpstr>Administrative Preparedness Legal Guidebook – Decision Aid Tools</vt:lpstr>
      <vt:lpstr>Administrative Preparedness Legal Guidebook – Visual Pathway Tools</vt:lpstr>
      <vt:lpstr>PowerPoint Presentation</vt:lpstr>
      <vt:lpstr>PowerPoint Presentation</vt:lpstr>
      <vt:lpstr>Collection of NACCHO Administrative Preparedness Resources</vt:lpstr>
      <vt:lpstr>PowerPoint Presentation</vt:lpstr>
      <vt:lpstr>Session Outline </vt:lpstr>
      <vt:lpstr>PowerPoint Presentation</vt:lpstr>
      <vt:lpstr>Thank You!</vt:lpstr>
    </vt:vector>
  </TitlesOfParts>
  <Company>NACCHO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Tahlia Gousse</dc:creator>
  <cp:lastModifiedBy>Geoffrey Mwaungulu</cp:lastModifiedBy>
  <cp:revision>44</cp:revision>
  <dcterms:created xsi:type="dcterms:W3CDTF">2017-02-23T21:25:30Z</dcterms:created>
  <dcterms:modified xsi:type="dcterms:W3CDTF">2019-06-21T22:26:59Z</dcterms:modified>
</cp:coreProperties>
</file>